
<file path=[Content_Types].xml><?xml version="1.0" encoding="utf-8"?>
<Types xmlns="http://schemas.openxmlformats.org/package/2006/content-types">
  <Default ContentType="application/xml" Extension="xml"/>
  <Default ContentType="application/vnd.openxmlformats-package.relationships+xml" Extension="rels"/>
  <Default ContentType="image/jpg" Extension="jpeg"/>
  <Default ContentType="image/png" Extension="png"/>
  <Default ContentType="image/bmp" Extension="bmp"/>
  <Default ContentType="image/gif" Extension="gif"/>
  <Default ContentType="image/tif" Extension="tif"/>
  <Default ContentType="application/pdf" Extension="pdf"/>
  <Default ContentType="application/movie" Extension="mov"/>
  <Default ContentType="application/vnd.openxmlformats-officedocument.vmlDrawing" Extension="vml"/>
  <Default ContentType="application/vnd.openxmlformats-officedocument.spreadsheetml.sheet" Extension="xlsx"/>
  <Override ContentType="application/vnd.openxmlformats-package.core-properties+xml" PartName="/docProps/core.xml"/>
  <Override ContentType="application/vnd.openxmlformats-officedocument.extended-properties+xml" PartName="/docProps/app.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viewProps+xml" PartName="/ppt/viewProps.xml"/>
  <Override ContentType="application/vnd.openxmlformats-officedocument.presentationml.commentAuthors+xml" PartName="/ppt/commentAuthors.xml"/>
  <Override ContentType="application/vnd.openxmlformats-officedocument.presentationml.tableStyles+xml" PartName="/ppt/tableStyles.xml"/>
  <Override ContentType="application/vnd.openxmlformats-officedocument.presentationml.slideMaster+xml" PartName="/ppt/slideMasters/slideMaster1.xml"/>
  <Override ContentType="application/vnd.openxmlformats-officedocument.theme+xml" PartName="/ppt/theme/theme1.xml"/>
  <Override ContentType="application/vnd.openxmlformats-officedocument.presentationml.notesMaster+xml" PartName="/ppt/notesMasters/notes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image/jpeg" PartName="/ppt/media/image1.jpeg"/>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theme+xml" PartName="/ppt/theme/theme2.xml"/>
  <Override ContentType="image/jpeg" PartName="/ppt/media/image2.jpeg"/>
  <Override ContentType="image/jpeg" PartName="/ppt/media/image3.jpeg"/>
  <Override ContentType="image/jpeg" PartName="/ppt/media/image4.jpeg"/>
  <Override ContentType="image/jpeg" PartName="/ppt/media/image5.jpeg"/>
  <Override ContentType="image/jpeg" PartName="/ppt/media/image6.jpeg"/>
  <Override ContentType="image/jpeg" PartName="/ppt/media/image7.jpeg"/>
  <Override ContentType="application/vnd.openxmlformats-officedocument.custom-properties+xml" PartName="/docProps/custom.xml"/>
</Types>
</file>

<file path=_rels/.rels><?xml version="1.0" encoding="UTF-8" standalone="yes" ?><Relationships xmlns="http://schemas.openxmlformats.org/package/2006/relationships"><Relationship Id="rId1" Target="docProps/core.xml" Type="http://schemas.openxmlformats.org/package/2006/relationships/metadata/core-properties"/><Relationship Id="rId2" Target="docProps/app.xml" Type="http://schemas.openxmlformats.org/officeDocument/2006/relationships/extended-properties"/><Relationship Id="rId3" Target="ppt/presentation.xml" Type="http://schemas.openxmlformats.org/officeDocument/2006/relationships/officeDocument"/><Relationship Id="rId4"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5"/>
  </p:sldMasterIdLst>
  <p:notesMasterIdLst>
    <p:notesMasterId r:id="rId7"/>
  </p:notesMasterIdLst>
  <p:sldIdLst>
    <p:sldId id="256" r:id="rId8"/>
    <p:sldId id="257" r:id="rId9"/>
    <p:sldId id="258" r:id="rId10"/>
    <p:sldId id="259" r:id="rId11"/>
    <p:sldId id="260" r:id="rId12"/>
    <p:sldId id="261" r:id="rId13"/>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ctr" defTabSz="821531" rtl="0" fontAlgn="auto" latinLnBrk="0" hangingPunct="0">
      <a:lnSpc>
        <a:spcPct val="100000"/>
      </a:lnSpc>
      <a:spcBef>
        <a:spcPts val="0"/>
      </a:spcBef>
      <a:spcAft>
        <a:spcPts val="0"/>
      </a:spcAft>
      <a:buClrTx/>
      <a:buSzTx/>
      <a:buFontTx/>
      <a:buNone/>
      <a:tabLst/>
      <a:defRPr b="0" baseline="0" cap="none" i="0" spc="0" strike="noStrike" sz="3200" u="none" kumimoji="0" normalizeH="0">
        <a:ln>
          <a:noFill/>
        </a:ln>
        <a:solidFill>
          <a:srgbClr val="414141"/>
        </a:solidFill>
        <a:effectLst/>
        <a:uFillTx/>
        <a:latin typeface="Palatino"/>
        <a:ea typeface="Palatino"/>
        <a:cs typeface="Palatino"/>
        <a:sym typeface="Palatino"/>
      </a:defRPr>
    </a:lvl1pPr>
    <a:lvl2pPr marL="0" marR="0" indent="228600" algn="ctr" defTabSz="821531" rtl="0" fontAlgn="auto" latinLnBrk="0" hangingPunct="0">
      <a:lnSpc>
        <a:spcPct val="100000"/>
      </a:lnSpc>
      <a:spcBef>
        <a:spcPts val="0"/>
      </a:spcBef>
      <a:spcAft>
        <a:spcPts val="0"/>
      </a:spcAft>
      <a:buClrTx/>
      <a:buSzTx/>
      <a:buFontTx/>
      <a:buNone/>
      <a:tabLst/>
      <a:defRPr b="0" baseline="0" cap="none" i="0" spc="0" strike="noStrike" sz="3200" u="none" kumimoji="0" normalizeH="0">
        <a:ln>
          <a:noFill/>
        </a:ln>
        <a:solidFill>
          <a:srgbClr val="414141"/>
        </a:solidFill>
        <a:effectLst/>
        <a:uFillTx/>
        <a:latin typeface="Palatino"/>
        <a:ea typeface="Palatino"/>
        <a:cs typeface="Palatino"/>
        <a:sym typeface="Palatino"/>
      </a:defRPr>
    </a:lvl2pPr>
    <a:lvl3pPr marL="0" marR="0" indent="457200" algn="ctr" defTabSz="821531" rtl="0" fontAlgn="auto" latinLnBrk="0" hangingPunct="0">
      <a:lnSpc>
        <a:spcPct val="100000"/>
      </a:lnSpc>
      <a:spcBef>
        <a:spcPts val="0"/>
      </a:spcBef>
      <a:spcAft>
        <a:spcPts val="0"/>
      </a:spcAft>
      <a:buClrTx/>
      <a:buSzTx/>
      <a:buFontTx/>
      <a:buNone/>
      <a:tabLst/>
      <a:defRPr b="0" baseline="0" cap="none" i="0" spc="0" strike="noStrike" sz="3200" u="none" kumimoji="0" normalizeH="0">
        <a:ln>
          <a:noFill/>
        </a:ln>
        <a:solidFill>
          <a:srgbClr val="414141"/>
        </a:solidFill>
        <a:effectLst/>
        <a:uFillTx/>
        <a:latin typeface="Palatino"/>
        <a:ea typeface="Palatino"/>
        <a:cs typeface="Palatino"/>
        <a:sym typeface="Palatino"/>
      </a:defRPr>
    </a:lvl3pPr>
    <a:lvl4pPr marL="0" marR="0" indent="685800" algn="ctr" defTabSz="821531" rtl="0" fontAlgn="auto" latinLnBrk="0" hangingPunct="0">
      <a:lnSpc>
        <a:spcPct val="100000"/>
      </a:lnSpc>
      <a:spcBef>
        <a:spcPts val="0"/>
      </a:spcBef>
      <a:spcAft>
        <a:spcPts val="0"/>
      </a:spcAft>
      <a:buClrTx/>
      <a:buSzTx/>
      <a:buFontTx/>
      <a:buNone/>
      <a:tabLst/>
      <a:defRPr b="0" baseline="0" cap="none" i="0" spc="0" strike="noStrike" sz="3200" u="none" kumimoji="0" normalizeH="0">
        <a:ln>
          <a:noFill/>
        </a:ln>
        <a:solidFill>
          <a:srgbClr val="414141"/>
        </a:solidFill>
        <a:effectLst/>
        <a:uFillTx/>
        <a:latin typeface="Palatino"/>
        <a:ea typeface="Palatino"/>
        <a:cs typeface="Palatino"/>
        <a:sym typeface="Palatino"/>
      </a:defRPr>
    </a:lvl4pPr>
    <a:lvl5pPr marL="0" marR="0" indent="914400" algn="ctr" defTabSz="821531" rtl="0" fontAlgn="auto" latinLnBrk="0" hangingPunct="0">
      <a:lnSpc>
        <a:spcPct val="100000"/>
      </a:lnSpc>
      <a:spcBef>
        <a:spcPts val="0"/>
      </a:spcBef>
      <a:spcAft>
        <a:spcPts val="0"/>
      </a:spcAft>
      <a:buClrTx/>
      <a:buSzTx/>
      <a:buFontTx/>
      <a:buNone/>
      <a:tabLst/>
      <a:defRPr b="0" baseline="0" cap="none" i="0" spc="0" strike="noStrike" sz="3200" u="none" kumimoji="0" normalizeH="0">
        <a:ln>
          <a:noFill/>
        </a:ln>
        <a:solidFill>
          <a:srgbClr val="414141"/>
        </a:solidFill>
        <a:effectLst/>
        <a:uFillTx/>
        <a:latin typeface="Palatino"/>
        <a:ea typeface="Palatino"/>
        <a:cs typeface="Palatino"/>
        <a:sym typeface="Palatino"/>
      </a:defRPr>
    </a:lvl5pPr>
    <a:lvl6pPr marL="0" marR="0" indent="1143000" algn="ctr" defTabSz="821531" rtl="0" fontAlgn="auto" latinLnBrk="0" hangingPunct="0">
      <a:lnSpc>
        <a:spcPct val="100000"/>
      </a:lnSpc>
      <a:spcBef>
        <a:spcPts val="0"/>
      </a:spcBef>
      <a:spcAft>
        <a:spcPts val="0"/>
      </a:spcAft>
      <a:buClrTx/>
      <a:buSzTx/>
      <a:buFontTx/>
      <a:buNone/>
      <a:tabLst/>
      <a:defRPr b="0" baseline="0" cap="none" i="0" spc="0" strike="noStrike" sz="3200" u="none" kumimoji="0" normalizeH="0">
        <a:ln>
          <a:noFill/>
        </a:ln>
        <a:solidFill>
          <a:srgbClr val="414141"/>
        </a:solidFill>
        <a:effectLst/>
        <a:uFillTx/>
        <a:latin typeface="Palatino"/>
        <a:ea typeface="Palatino"/>
        <a:cs typeface="Palatino"/>
        <a:sym typeface="Palatino"/>
      </a:defRPr>
    </a:lvl6pPr>
    <a:lvl7pPr marL="0" marR="0" indent="1371600" algn="ctr" defTabSz="821531" rtl="0" fontAlgn="auto" latinLnBrk="0" hangingPunct="0">
      <a:lnSpc>
        <a:spcPct val="100000"/>
      </a:lnSpc>
      <a:spcBef>
        <a:spcPts val="0"/>
      </a:spcBef>
      <a:spcAft>
        <a:spcPts val="0"/>
      </a:spcAft>
      <a:buClrTx/>
      <a:buSzTx/>
      <a:buFontTx/>
      <a:buNone/>
      <a:tabLst/>
      <a:defRPr b="0" baseline="0" cap="none" i="0" spc="0" strike="noStrike" sz="3200" u="none" kumimoji="0" normalizeH="0">
        <a:ln>
          <a:noFill/>
        </a:ln>
        <a:solidFill>
          <a:srgbClr val="414141"/>
        </a:solidFill>
        <a:effectLst/>
        <a:uFillTx/>
        <a:latin typeface="Palatino"/>
        <a:ea typeface="Palatino"/>
        <a:cs typeface="Palatino"/>
        <a:sym typeface="Palatino"/>
      </a:defRPr>
    </a:lvl7pPr>
    <a:lvl8pPr marL="0" marR="0" indent="1600200" algn="ctr" defTabSz="821531" rtl="0" fontAlgn="auto" latinLnBrk="0" hangingPunct="0">
      <a:lnSpc>
        <a:spcPct val="100000"/>
      </a:lnSpc>
      <a:spcBef>
        <a:spcPts val="0"/>
      </a:spcBef>
      <a:spcAft>
        <a:spcPts val="0"/>
      </a:spcAft>
      <a:buClrTx/>
      <a:buSzTx/>
      <a:buFontTx/>
      <a:buNone/>
      <a:tabLst/>
      <a:defRPr b="0" baseline="0" cap="none" i="0" spc="0" strike="noStrike" sz="3200" u="none" kumimoji="0" normalizeH="0">
        <a:ln>
          <a:noFill/>
        </a:ln>
        <a:solidFill>
          <a:srgbClr val="414141"/>
        </a:solidFill>
        <a:effectLst/>
        <a:uFillTx/>
        <a:latin typeface="Palatino"/>
        <a:ea typeface="Palatino"/>
        <a:cs typeface="Palatino"/>
        <a:sym typeface="Palatino"/>
      </a:defRPr>
    </a:lvl8pPr>
    <a:lvl9pPr marL="0" marR="0" indent="1828800" algn="ctr" defTabSz="821531" rtl="0" fontAlgn="auto" latinLnBrk="0" hangingPunct="0">
      <a:lnSpc>
        <a:spcPct val="100000"/>
      </a:lnSpc>
      <a:spcBef>
        <a:spcPts val="0"/>
      </a:spcBef>
      <a:spcAft>
        <a:spcPts val="0"/>
      </a:spcAft>
      <a:buClrTx/>
      <a:buSzTx/>
      <a:buFontTx/>
      <a:buNone/>
      <a:tabLst/>
      <a:defRPr b="0" baseline="0" cap="none" i="0" spc="0" strike="noStrike" sz="3200" u="none" kumimoji="0" normalizeH="0">
        <a:ln>
          <a:noFill/>
        </a:ln>
        <a:solidFill>
          <a:srgbClr val="414141"/>
        </a:solidFill>
        <a:effectLst/>
        <a:uFillTx/>
        <a:latin typeface="Palatino"/>
        <a:ea typeface="Palatino"/>
        <a:cs typeface="Palatino"/>
        <a:sym typeface="Palatino"/>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file>

<file path=ppt/presProps.xml><?xml version="1.0" encoding="utf-8"?>
<p:presentationPr xmlns:a="http://schemas.openxmlformats.org/drawingml/2006/main" xmlns:r="http://schemas.openxmlformats.org/officeDocument/2006/relationships" xmlns:p="http://schemas.openxmlformats.org/presentationml/2006/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
          <a:latin typeface="Palatino"/>
          <a:ea typeface="Palatino"/>
          <a:cs typeface="Palatino"/>
        </a:font>
        <a:srgbClr val="414141"/>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noFill/>
        </a:fill>
      </a:tcStyle>
    </a:wholeTbl>
    <a:band2H>
      <a:tcTxStyle b="def" i="def"/>
      <a:tcStyle>
        <a:tcBdr/>
        <a:fill>
          <a:solidFill>
            <a:srgbClr val="C9C3BA">
              <a:alpha val="50000"/>
            </a:srgbClr>
          </a:solidFill>
        </a:fill>
      </a:tcStyle>
    </a:band2H>
    <a:firstCol>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89847F"/>
          </a:solidFill>
        </a:fill>
      </a:tcStyle>
    </a:firstCol>
    <a:lastRow>
      <a:tcTxStyle b="off" i="off">
        <a:font>
          <a:latin typeface="Palatino"/>
          <a:ea typeface="Palatino"/>
          <a:cs typeface="Palatino"/>
        </a:font>
        <a:srgbClr val="414141"/>
      </a:tcTxStyle>
      <a:tcStyle>
        <a:tcBdr>
          <a:left>
            <a:ln w="12700" cap="flat">
              <a:noFill/>
              <a:miter lim="400000"/>
            </a:ln>
          </a:left>
          <a:right>
            <a:ln w="12700" cap="flat">
              <a:noFill/>
              <a:miter lim="400000"/>
            </a:ln>
          </a:right>
          <a:top>
            <a:ln w="25400" cap="flat">
              <a:solidFill>
                <a:srgbClr val="525252"/>
              </a:solidFill>
              <a:prstDash val="solid"/>
              <a:miter lim="400000"/>
            </a:ln>
          </a:top>
          <a:bottom>
            <a:ln w="12700" cap="flat">
              <a:noFill/>
              <a:miter lim="400000"/>
            </a:ln>
          </a:bottom>
          <a:insideH>
            <a:ln w="12700" cap="flat">
              <a:solidFill>
                <a:srgbClr val="C9C3BA"/>
              </a:solidFill>
              <a:prstDash val="solid"/>
              <a:miter lim="400000"/>
            </a:ln>
          </a:insideH>
          <a:insideV>
            <a:ln w="12700" cap="flat">
              <a:noFill/>
              <a:miter lim="400000"/>
            </a:ln>
          </a:insideV>
        </a:tcBdr>
        <a:fill>
          <a:noFill/>
        </a:fill>
      </a:tcStyle>
    </a:lastRow>
    <a:firstRow>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solidFill>
                <a:srgbClr val="C9C3BA"/>
              </a:solidFill>
              <a:prstDash val="solid"/>
              <a:miter lim="400000"/>
            </a:ln>
          </a:insideH>
          <a:insideV>
            <a:ln w="12700" cap="flat">
              <a:noFill/>
              <a:miter lim="400000"/>
            </a:ln>
          </a:insideV>
        </a:tcBdr>
        <a:fill>
          <a:solidFill>
            <a:schemeClr val="accent5">
              <a:hueOff val="-375889"/>
              <a:satOff val="-9195"/>
              <a:lumOff val="-14901"/>
            </a:schemeClr>
          </a:solidFill>
        </a:fill>
      </a:tcStyle>
    </a:firstRow>
  </a:tblStyle>
  <a:tblStyle styleId="{C7B018BB-80A7-4F77-B60F-C8B233D01FF8}" styleName="">
    <a:tblBg/>
    <a:wholeTbl>
      <a:tcTxStyle b="off" i="off">
        <a:font>
          <a:latin typeface="Palatino"/>
          <a:ea typeface="Palatino"/>
          <a:cs typeface="Palatino"/>
        </a:font>
        <a:srgbClr val="414141"/>
      </a:tcTxStyle>
      <a:tcStyle>
        <a:tcBdr>
          <a:left>
            <a:ln w="25400" cap="rnd">
              <a:solidFill>
                <a:srgbClr val="C9C3BA"/>
              </a:solidFill>
              <a:custDash>
                <a:ds d="100000" sp="200000"/>
              </a:custDash>
              <a:miter lim="400000"/>
            </a:ln>
          </a:left>
          <a:right>
            <a:ln w="25400" cap="rnd">
              <a:solidFill>
                <a:srgbClr val="C9C3BA"/>
              </a:solidFill>
              <a:custDash>
                <a:ds d="100000" sp="200000"/>
              </a:custDash>
              <a:miter lim="400000"/>
            </a:ln>
          </a:right>
          <a:top>
            <a:ln w="25400" cap="rnd">
              <a:solidFill>
                <a:srgbClr val="C9C3BA"/>
              </a:solidFill>
              <a:custDash>
                <a:ds d="100000" sp="200000"/>
              </a:custDash>
              <a:miter lim="400000"/>
            </a:ln>
          </a:top>
          <a:bottom>
            <a:ln w="25400" cap="rnd">
              <a:solidFill>
                <a:srgbClr val="C9C3BA"/>
              </a:solidFill>
              <a:custDash>
                <a:ds d="100000" sp="200000"/>
              </a:custDash>
              <a:miter lim="400000"/>
            </a:ln>
          </a:bottom>
          <a:insideH>
            <a:ln w="25400" cap="rnd">
              <a:solidFill>
                <a:srgbClr val="C9C3BA"/>
              </a:solidFill>
              <a:custDash>
                <a:ds d="100000" sp="200000"/>
              </a:custDash>
              <a:miter lim="400000"/>
            </a:ln>
          </a:insideH>
          <a:insideV>
            <a:ln w="25400" cap="rnd">
              <a:solidFill>
                <a:srgbClr val="C9C3BA"/>
              </a:solidFill>
              <a:custDash>
                <a:ds d="100000" sp="200000"/>
              </a:custDash>
              <a:miter lim="400000"/>
            </a:ln>
          </a:insideV>
        </a:tcBdr>
        <a:fill>
          <a:noFill/>
        </a:fill>
      </a:tcStyle>
    </a:wholeTbl>
    <a:band2H>
      <a:tcTxStyle b="def" i="def"/>
      <a:tcStyle>
        <a:tcBdr/>
        <a:fill>
          <a:solidFill>
            <a:srgbClr val="C9C3BA">
              <a:alpha val="75000"/>
            </a:srgbClr>
          </a:solidFill>
        </a:fill>
      </a:tcStyle>
    </a:band2H>
    <a:firstCol>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solidFill>
                <a:srgbClr val="FFFFFF">
                  <a:alpha val="50000"/>
                </a:srgbClr>
              </a:solidFill>
              <a:prstDash val="solid"/>
              <a:miter lim="400000"/>
            </a:ln>
          </a:insideV>
        </a:tcBdr>
        <a:fill>
          <a:noFill/>
        </a:fill>
      </a:tcStyle>
    </a:firstCol>
    <a:lastRow>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noFill/>
        </a:fill>
      </a:tcStyle>
    </a:lastRow>
    <a:firstRow>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solidFill>
                <a:srgbClr val="FFFFFF">
                  <a:alpha val="50000"/>
                </a:srgbClr>
              </a:solidFill>
              <a:prstDash val="solid"/>
              <a:miter lim="400000"/>
            </a:ln>
          </a:insideH>
          <a:insideV>
            <a:ln w="12700" cap="flat">
              <a:noFill/>
              <a:miter lim="400000"/>
            </a:ln>
          </a:insideV>
        </a:tcBdr>
        <a:fill>
          <a:noFill/>
        </a:fill>
      </a:tcStyle>
    </a:firstRow>
  </a:tblStyle>
  <a:tblStyle styleId="{EEE7283C-3CF3-47DC-8721-378D4A62B228}" styleName="">
    <a:tblBg/>
    <a:wholeTbl>
      <a:tcTxStyle b="off" i="off">
        <a:font>
          <a:latin typeface="Palatino"/>
          <a:ea typeface="Palatino"/>
          <a:cs typeface="Palatino"/>
        </a:font>
        <a:srgbClr val="414141"/>
      </a:tcTxStyle>
      <a:tcStyle>
        <a:tcBdr>
          <a:left>
            <a:ln w="12700" cap="flat">
              <a:noFill/>
              <a:miter lim="400000"/>
            </a:ln>
          </a:left>
          <a:right>
            <a:ln w="12700" cap="flat">
              <a:noFill/>
              <a:miter lim="400000"/>
            </a:ln>
          </a:right>
          <a:top>
            <a:ln w="12700" cap="flat">
              <a:solidFill>
                <a:srgbClr val="C9C3BA"/>
              </a:solidFill>
              <a:prstDash val="solid"/>
              <a:miter lim="400000"/>
            </a:ln>
          </a:top>
          <a:bottom>
            <a:ln w="12700" cap="flat">
              <a:solidFill>
                <a:srgbClr val="C9C3BA"/>
              </a:solidFill>
              <a:prstDash val="solid"/>
              <a:miter lim="400000"/>
            </a:ln>
          </a:bottom>
          <a:insideH>
            <a:ln w="12700" cap="flat">
              <a:solidFill>
                <a:srgbClr val="C9C3BA"/>
              </a:solidFill>
              <a:prstDash val="solid"/>
              <a:miter lim="400000"/>
            </a:ln>
          </a:insideH>
          <a:insideV>
            <a:ln w="12700" cap="flat">
              <a:noFill/>
              <a:miter lim="400000"/>
            </a:ln>
          </a:insideV>
        </a:tcBdr>
        <a:fill>
          <a:noFill/>
        </a:fill>
      </a:tcStyle>
    </a:wholeTbl>
    <a:band2H>
      <a:tcTxStyle b="def" i="def"/>
      <a:tcStyle>
        <a:tcBdr/>
        <a:fill>
          <a:solidFill>
            <a:srgbClr val="C9C3BA">
              <a:alpha val="50000"/>
            </a:srgbClr>
          </a:solidFill>
        </a:fill>
      </a:tcStyle>
    </a:band2H>
    <a:firstCol>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939D60"/>
          </a:solidFill>
        </a:fill>
      </a:tcStyle>
    </a:firstCol>
    <a:lastRow>
      <a:tcTxStyle b="off" i="off">
        <a:font>
          <a:latin typeface="Palatino"/>
          <a:ea typeface="Palatino"/>
          <a:cs typeface="Palatino"/>
        </a:font>
        <a:srgbClr val="414141"/>
      </a:tcTxStyle>
      <a:tcStyle>
        <a:tcBdr>
          <a:left>
            <a:ln w="12700" cap="flat">
              <a:noFill/>
              <a:miter lim="400000"/>
            </a:ln>
          </a:left>
          <a:right>
            <a:ln w="12700" cap="flat">
              <a:noFill/>
              <a:miter lim="400000"/>
            </a:ln>
          </a:right>
          <a:top>
            <a:ln w="25400" cap="flat">
              <a:solidFill>
                <a:srgbClr val="525252"/>
              </a:solidFill>
              <a:prstDash val="solid"/>
              <a:miter lim="400000"/>
            </a:ln>
          </a:top>
          <a:bottom>
            <a:ln w="12700" cap="flat">
              <a:noFill/>
              <a:miter lim="400000"/>
            </a:ln>
          </a:bottom>
          <a:insideH>
            <a:ln w="12700" cap="flat">
              <a:solidFill>
                <a:srgbClr val="C9C3BA"/>
              </a:solidFill>
              <a:prstDash val="solid"/>
              <a:miter lim="400000"/>
            </a:ln>
          </a:insideH>
          <a:insideV>
            <a:ln w="12700" cap="flat">
              <a:noFill/>
              <a:miter lim="400000"/>
            </a:ln>
          </a:insideV>
        </a:tcBdr>
        <a:fill>
          <a:noFill/>
        </a:fill>
      </a:tcStyle>
    </a:lastRow>
    <a:firstRow>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solidFill>
                <a:srgbClr val="C9C3BA"/>
              </a:solidFill>
              <a:prstDash val="solid"/>
              <a:miter lim="400000"/>
            </a:ln>
          </a:insideH>
          <a:insideV>
            <a:ln w="12700" cap="flat">
              <a:noFill/>
              <a:miter lim="400000"/>
            </a:ln>
          </a:insideV>
        </a:tcBdr>
        <a:fill>
          <a:solidFill>
            <a:schemeClr val="accent3">
              <a:hueOff val="708446"/>
              <a:satOff val="-4821"/>
              <a:lumOff val="-14251"/>
            </a:schemeClr>
          </a:solidFill>
        </a:fill>
      </a:tcStyle>
    </a:firstRow>
  </a:tblStyle>
  <a:tblStyle styleId="{CF821DB8-F4EB-4A41-A1BA-3FCAFE7338EE}" styleName="">
    <a:tblBg/>
    <a:wholeTbl>
      <a:tcTxStyle b="off" i="off">
        <a:font>
          <a:latin typeface="Palatino"/>
          <a:ea typeface="Palatino"/>
          <a:cs typeface="Palatino"/>
        </a:font>
        <a:srgbClr val="414141"/>
      </a:tcTxStyle>
      <a:tcStyle>
        <a:tcBdr>
          <a:left>
            <a:ln w="12700" cap="flat">
              <a:solidFill>
                <a:schemeClr val="accent1">
                  <a:hueOff val="-113918"/>
                  <a:satOff val="19024"/>
                  <a:lumOff val="19749"/>
                </a:schemeClr>
              </a:solidFill>
              <a:prstDash val="solid"/>
              <a:miter lim="400000"/>
            </a:ln>
          </a:left>
          <a:right>
            <a:ln w="12700" cap="flat">
              <a:solidFill>
                <a:schemeClr val="accent1">
                  <a:hueOff val="-113918"/>
                  <a:satOff val="19024"/>
                  <a:lumOff val="19749"/>
                </a:schemeClr>
              </a:solidFill>
              <a:prstDash val="solid"/>
              <a:miter lim="400000"/>
            </a:ln>
          </a:right>
          <a:top>
            <a:ln w="12700" cap="flat">
              <a:solidFill>
                <a:schemeClr val="accent1">
                  <a:hueOff val="-113918"/>
                  <a:satOff val="19024"/>
                  <a:lumOff val="19749"/>
                </a:schemeClr>
              </a:solidFill>
              <a:prstDash val="solid"/>
              <a:miter lim="400000"/>
            </a:ln>
          </a:top>
          <a:bottom>
            <a:ln w="12700" cap="flat">
              <a:solidFill>
                <a:schemeClr val="accent1">
                  <a:hueOff val="-113918"/>
                  <a:satOff val="19024"/>
                  <a:lumOff val="19749"/>
                </a:schemeClr>
              </a:solidFill>
              <a:prstDash val="solid"/>
              <a:miter lim="400000"/>
            </a:ln>
          </a:bottom>
          <a:insideH>
            <a:ln w="12700" cap="flat">
              <a:solidFill>
                <a:schemeClr val="accent1">
                  <a:hueOff val="-113918"/>
                  <a:satOff val="19024"/>
                  <a:lumOff val="19749"/>
                </a:schemeClr>
              </a:solidFill>
              <a:prstDash val="solid"/>
              <a:miter lim="400000"/>
            </a:ln>
          </a:insideH>
          <a:insideV>
            <a:ln w="12700" cap="flat">
              <a:solidFill>
                <a:schemeClr val="accent1">
                  <a:hueOff val="-113918"/>
                  <a:satOff val="19024"/>
                  <a:lumOff val="19749"/>
                </a:schemeClr>
              </a:solidFill>
              <a:prstDash val="solid"/>
              <a:miter lim="400000"/>
            </a:ln>
          </a:insideV>
        </a:tcBdr>
        <a:fill>
          <a:noFill/>
        </a:fill>
      </a:tcStyle>
    </a:wholeTbl>
    <a:band2H>
      <a:tcTxStyle b="def" i="def"/>
      <a:tcStyle>
        <a:tcBdr/>
        <a:fill>
          <a:solidFill>
            <a:schemeClr val="accent1">
              <a:hueOff val="-113918"/>
              <a:satOff val="19024"/>
              <a:lumOff val="19749"/>
              <a:alpha val="35000"/>
            </a:schemeClr>
          </a:solidFill>
        </a:fill>
      </a:tcStyle>
    </a:band2H>
    <a:firstCol>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738AAF"/>
          </a:solidFill>
        </a:fill>
      </a:tcStyle>
    </a:firstCol>
    <a:lastRow>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solidFill>
                <a:schemeClr val="accent1">
                  <a:hueOff val="-113918"/>
                  <a:satOff val="19024"/>
                  <a:lumOff val="19749"/>
                </a:schemeClr>
              </a:solidFill>
              <a:prstDash val="solid"/>
              <a:miter lim="400000"/>
            </a:ln>
          </a:insideH>
          <a:insideV>
            <a:ln w="12700" cap="flat">
              <a:noFill/>
              <a:miter lim="400000"/>
            </a:ln>
          </a:insideV>
        </a:tcBdr>
        <a:fill>
          <a:solidFill>
            <a:schemeClr val="accent1">
              <a:hueOff val="369196"/>
              <a:satOff val="13972"/>
              <a:lumOff val="-24493"/>
            </a:schemeClr>
          </a:solidFill>
        </a:fill>
      </a:tcStyle>
    </a:lastRow>
    <a:firstRow>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solidFill>
                <a:schemeClr val="accent1">
                  <a:hueOff val="-113918"/>
                  <a:satOff val="19024"/>
                  <a:lumOff val="19749"/>
                </a:schemeClr>
              </a:solidFill>
              <a:prstDash val="solid"/>
              <a:miter lim="400000"/>
            </a:ln>
          </a:insideH>
          <a:insideV>
            <a:ln w="12700" cap="flat">
              <a:noFill/>
              <a:miter lim="400000"/>
            </a:ln>
          </a:insideV>
        </a:tcBdr>
        <a:fill>
          <a:solidFill>
            <a:schemeClr val="accent1">
              <a:hueOff val="369194"/>
              <a:satOff val="6343"/>
              <a:lumOff val="-13963"/>
            </a:schemeClr>
          </a:solidFill>
        </a:fill>
      </a:tcStyle>
    </a:firstRow>
  </a:tblStyle>
  <a:tblStyle styleId="{33BA23B1-9221-436E-865A-0063620EA4FD}" styleName="">
    <a:tblBg/>
    <a:wholeTbl>
      <a:tcTxStyle b="off" i="off">
        <a:font>
          <a:latin typeface="Palatino"/>
          <a:ea typeface="Palatino"/>
          <a:cs typeface="Palatino"/>
        </a:font>
        <a:srgbClr val="414141"/>
      </a:tcTxStyle>
      <a:tcStyle>
        <a:tcBdr>
          <a:left>
            <a:ln w="12700" cap="flat">
              <a:solidFill>
                <a:srgbClr val="C9C3BA"/>
              </a:solidFill>
              <a:prstDash val="solid"/>
              <a:miter lim="400000"/>
            </a:ln>
          </a:left>
          <a:right>
            <a:ln w="12700" cap="flat">
              <a:solidFill>
                <a:srgbClr val="C9C3BA"/>
              </a:solidFill>
              <a:prstDash val="solid"/>
              <a:miter lim="400000"/>
            </a:ln>
          </a:right>
          <a:top>
            <a:ln w="12700" cap="flat">
              <a:solidFill>
                <a:srgbClr val="C9C3BA"/>
              </a:solidFill>
              <a:prstDash val="solid"/>
              <a:miter lim="400000"/>
            </a:ln>
          </a:top>
          <a:bottom>
            <a:ln w="12700" cap="flat">
              <a:solidFill>
                <a:srgbClr val="C9C3BA"/>
              </a:solidFill>
              <a:prstDash val="solid"/>
              <a:miter lim="400000"/>
            </a:ln>
          </a:bottom>
          <a:insideH>
            <a:ln w="12700" cap="flat">
              <a:solidFill>
                <a:srgbClr val="C9C3BA"/>
              </a:solidFill>
              <a:prstDash val="solid"/>
              <a:miter lim="400000"/>
            </a:ln>
          </a:insideH>
          <a:insideV>
            <a:ln w="12700" cap="flat">
              <a:solidFill>
                <a:srgbClr val="C9C3BA"/>
              </a:solidFill>
              <a:prstDash val="solid"/>
              <a:miter lim="400000"/>
            </a:ln>
          </a:insideV>
        </a:tcBdr>
        <a:fill>
          <a:noFill/>
        </a:fill>
      </a:tcStyle>
    </a:wholeTbl>
    <a:band2H>
      <a:tcTxStyle b="def" i="def"/>
      <a:tcStyle>
        <a:tcBdr/>
        <a:fill>
          <a:solidFill>
            <a:srgbClr val="C9C3BA">
              <a:alpha val="50000"/>
            </a:srgbClr>
          </a:solidFill>
        </a:fill>
      </a:tcStyle>
    </a:band2H>
    <a:firstCol>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66635F"/>
          </a:solidFill>
        </a:fill>
      </a:tcStyle>
    </a:firstCol>
    <a:lastRow>
      <a:tcTxStyle b="off" i="off">
        <a:font>
          <a:latin typeface="Palatino"/>
          <a:ea typeface="Palatino"/>
          <a:cs typeface="Palatino"/>
        </a:font>
        <a:srgbClr val="414141"/>
      </a:tcTxStyle>
      <a:tcStyle>
        <a:tcBdr>
          <a:left>
            <a:ln w="12700" cap="flat">
              <a:noFill/>
              <a:miter lim="400000"/>
            </a:ln>
          </a:left>
          <a:right>
            <a:ln w="12700" cap="flat">
              <a:noFill/>
              <a:miter lim="400000"/>
            </a:ln>
          </a:right>
          <a:top>
            <a:ln w="12700" cap="flat">
              <a:solidFill>
                <a:srgbClr val="000000"/>
              </a:solidFill>
              <a:prstDash val="solid"/>
              <a:miter lim="400000"/>
            </a:ln>
          </a:top>
          <a:bottom>
            <a:ln w="12700" cap="flat">
              <a:noFill/>
              <a:miter lim="400000"/>
            </a:ln>
          </a:bottom>
          <a:insideH>
            <a:ln w="12700" cap="flat">
              <a:solidFill>
                <a:srgbClr val="C9C3BA"/>
              </a:solidFill>
              <a:prstDash val="solid"/>
              <a:miter lim="400000"/>
            </a:ln>
          </a:insideH>
          <a:insideV>
            <a:ln w="12700" cap="flat">
              <a:noFill/>
              <a:miter lim="400000"/>
            </a:ln>
          </a:insideV>
        </a:tcBdr>
        <a:fill>
          <a:noFill/>
        </a:fill>
      </a:tcStyle>
    </a:lastRow>
    <a:firstRow>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solidFill>
                <a:srgbClr val="C9C3BA"/>
              </a:solidFill>
              <a:prstDash val="solid"/>
              <a:miter lim="400000"/>
            </a:ln>
          </a:insideH>
          <a:insideV>
            <a:ln w="12700" cap="flat">
              <a:noFill/>
              <a:miter lim="400000"/>
            </a:ln>
          </a:insideV>
        </a:tcBdr>
        <a:fill>
          <a:solidFill>
            <a:srgbClr val="89847F"/>
          </a:solidFill>
        </a:fill>
      </a:tcStyle>
    </a:firstRow>
  </a:tblStyle>
  <a:tblStyle styleId="{2708684C-4D16-4618-839F-0558EEFCDFE6}" styleName="">
    <a:tblBg/>
    <a:wholeTbl>
      <a:tcTxStyle b="off" i="off">
        <a:font>
          <a:latin typeface="Palatino"/>
          <a:ea typeface="Palatino"/>
          <a:cs typeface="Palatino"/>
        </a:font>
        <a:srgbClr val="414141"/>
      </a:tcTxStyle>
      <a:tcStyle>
        <a:tcBdr>
          <a:left>
            <a:ln w="12700" cap="flat">
              <a:noFill/>
              <a:miter lim="400000"/>
            </a:ln>
          </a:left>
          <a:right>
            <a:ln w="12700" cap="flat">
              <a:noFill/>
              <a:miter lim="400000"/>
            </a:ln>
          </a:right>
          <a:top>
            <a:ln w="12700" cap="flat">
              <a:solidFill>
                <a:srgbClr val="89847F"/>
              </a:solidFill>
              <a:custDash>
                <a:ds d="200000" sp="200000"/>
              </a:custDash>
              <a:miter lim="400000"/>
            </a:ln>
          </a:top>
          <a:bottom>
            <a:ln w="12700" cap="flat">
              <a:solidFill>
                <a:srgbClr val="89847F"/>
              </a:solidFill>
              <a:custDash>
                <a:ds d="200000" sp="200000"/>
              </a:custDash>
              <a:miter lim="400000"/>
            </a:ln>
          </a:bottom>
          <a:insideH>
            <a:ln w="12700" cap="flat">
              <a:solidFill>
                <a:srgbClr val="89847F"/>
              </a:solidFill>
              <a:custDash>
                <a:ds d="200000" sp="200000"/>
              </a:custDash>
              <a:miter lim="400000"/>
            </a:ln>
          </a:insideH>
          <a:insideV>
            <a:ln w="12700" cap="flat">
              <a:noFill/>
              <a:miter lim="400000"/>
            </a:ln>
          </a:insideV>
        </a:tcBdr>
        <a:fill>
          <a:noFill/>
        </a:fill>
      </a:tcStyle>
    </a:wholeTbl>
    <a:band2H>
      <a:tcTxStyle b="def" i="def"/>
      <a:tcStyle>
        <a:tcBdr/>
        <a:fill>
          <a:solidFill>
            <a:srgbClr val="C9C3BA">
              <a:alpha val="35000"/>
            </a:srgbClr>
          </a:solidFill>
        </a:fill>
      </a:tcStyle>
    </a:band2H>
    <a:firstCol>
      <a:tcTxStyle b="off" i="off">
        <a:font>
          <a:latin typeface="Palatino"/>
          <a:ea typeface="Palatino"/>
          <a:cs typeface="Palatino"/>
        </a:font>
        <a:srgbClr val="414141"/>
      </a:tcTxStyle>
      <a:tcStyle>
        <a:tcBdr>
          <a:left>
            <a:ln w="12700" cap="flat">
              <a:noFill/>
              <a:miter lim="400000"/>
            </a:ln>
          </a:left>
          <a:right>
            <a:ln w="25400" cap="flat">
              <a:solidFill>
                <a:srgbClr val="000000"/>
              </a:solidFill>
              <a:prstDash val="solid"/>
              <a:miter lim="400000"/>
            </a:ln>
          </a:right>
          <a:top>
            <a:ln w="12700" cap="flat">
              <a:solidFill>
                <a:srgbClr val="89847F"/>
              </a:solidFill>
              <a:custDash>
                <a:ds d="200000" sp="200000"/>
              </a:custDash>
              <a:miter lim="400000"/>
            </a:ln>
          </a:top>
          <a:bottom>
            <a:ln w="12700" cap="flat">
              <a:solidFill>
                <a:srgbClr val="89847F"/>
              </a:solidFill>
              <a:custDash>
                <a:ds d="200000" sp="200000"/>
              </a:custDash>
              <a:miter lim="400000"/>
            </a:ln>
          </a:bottom>
          <a:insideH>
            <a:ln w="12700" cap="flat">
              <a:solidFill>
                <a:srgbClr val="89847F"/>
              </a:solidFill>
              <a:custDash>
                <a:ds d="200000" sp="200000"/>
              </a:custDash>
              <a:miter lim="400000"/>
            </a:ln>
          </a:insideH>
          <a:insideV>
            <a:ln w="12700" cap="flat">
              <a:noFill/>
              <a:miter lim="400000"/>
            </a:ln>
          </a:insideV>
        </a:tcBdr>
        <a:fill>
          <a:noFill/>
        </a:fill>
      </a:tcStyle>
    </a:firstCol>
    <a:lastRow>
      <a:tcTxStyle b="off" i="off">
        <a:font>
          <a:latin typeface="Palatino"/>
          <a:ea typeface="Palatino"/>
          <a:cs typeface="Palatino"/>
        </a:font>
        <a:srgbClr val="414141"/>
      </a:tcTxStyle>
      <a:tcStyle>
        <a:tcBdr>
          <a:left>
            <a:ln w="12700" cap="flat">
              <a:noFill/>
              <a:miter lim="400000"/>
            </a:ln>
          </a:left>
          <a:right>
            <a:ln w="12700" cap="flat">
              <a:noFill/>
              <a:miter lim="400000"/>
            </a:ln>
          </a:right>
          <a:top>
            <a:ln w="25400" cap="flat">
              <a:solidFill>
                <a:srgbClr val="000000"/>
              </a:solidFill>
              <a:prstDash val="solid"/>
              <a:miter lim="400000"/>
            </a:ln>
          </a:top>
          <a:bottom>
            <a:ln w="12700" cap="flat">
              <a:noFill/>
              <a:miter lim="400000"/>
            </a:ln>
          </a:bottom>
          <a:insideH>
            <a:ln w="12700" cap="flat">
              <a:solidFill>
                <a:srgbClr val="89847F"/>
              </a:solidFill>
              <a:prstDash val="solid"/>
              <a:miter lim="400000"/>
            </a:ln>
          </a:insideH>
          <a:insideV>
            <a:ln w="12700" cap="flat">
              <a:noFill/>
              <a:miter lim="400000"/>
            </a:ln>
          </a:insideV>
        </a:tcBdr>
        <a:fill>
          <a:noFill/>
        </a:fill>
      </a:tcStyle>
    </a:lastRow>
    <a:firstRow>
      <a:tcTxStyle b="off" i="off">
        <a:font>
          <a:latin typeface="Palatino"/>
          <a:ea typeface="Palatino"/>
          <a:cs typeface="Palatino"/>
        </a:font>
        <a:srgbClr val="414141"/>
      </a:tcTxStyle>
      <a:tcStyle>
        <a:tcBdr>
          <a:left>
            <a:ln w="12700" cap="flat">
              <a:noFill/>
              <a:miter lim="400000"/>
            </a:ln>
          </a:left>
          <a:right>
            <a:ln w="12700" cap="flat">
              <a:noFill/>
              <a:miter lim="400000"/>
            </a:ln>
          </a:right>
          <a:top>
            <a:ln w="12700" cap="flat">
              <a:noFill/>
              <a:miter lim="400000"/>
            </a:ln>
          </a:top>
          <a:bottom>
            <a:ln w="25400" cap="flat">
              <a:solidFill>
                <a:srgbClr val="000000"/>
              </a:solidFill>
              <a:prstDash val="solid"/>
              <a:miter lim="400000"/>
            </a:ln>
          </a:bottom>
          <a:insideH>
            <a:ln w="12700" cap="flat">
              <a:solidFill>
                <a:srgbClr val="89847F"/>
              </a:solidFill>
              <a:prstDash val="solid"/>
              <a:miter lim="400000"/>
            </a:ln>
          </a:insideH>
          <a:insideV>
            <a:ln w="12700" cap="flat">
              <a:noFill/>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showComments="1"/>
</file>

<file path=ppt/_rels/presentation.xml.rels><?xml version="1.0" encoding="UTF-8" standalone="yes"?><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s>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 name="Shape 130"/>
          <p:cNvSpPr/>
          <p:nvPr>
            <p:ph type="sldImg"/>
          </p:nvPr>
        </p:nvSpPr>
        <p:spPr>
          <a:xfrm>
            <a:off x="1143000" y="685800"/>
            <a:ext cx="4572000" cy="3429000"/>
          </a:xfrm>
          <a:prstGeom prst="rect">
            <a:avLst/>
          </a:prstGeom>
        </p:spPr>
        <p:txBody>
          <a:bodyPr/>
          <a:lstStyle/>
          <a:p>
            <a:pPr/>
          </a:p>
        </p:txBody>
      </p:sp>
      <p:sp>
        <p:nvSpPr>
          <p:cNvPr id="131" name="Shape 131"/>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showMasterSp="0" showMasterPhAnim="1">
  <p:cSld name="Título y subtítulo">
    <p:spTree>
      <p:nvGrpSpPr>
        <p:cNvPr id="1" name=""/>
        <p:cNvGrpSpPr/>
        <p:nvPr/>
      </p:nvGrpSpPr>
      <p:grpSpPr>
        <a:xfrm>
          <a:off x="0" y="0"/>
          <a:ext cx="0" cy="0"/>
          <a:chOff x="0" y="0"/>
          <a:chExt cx="0" cy="0"/>
        </a:xfrm>
      </p:grpSpPr>
      <p:sp>
        <p:nvSpPr>
          <p:cNvPr id="13" name="Shape 13"/>
          <p:cNvSpPr/>
          <p:nvPr/>
        </p:nvSpPr>
        <p:spPr>
          <a:xfrm>
            <a:off x="3762375" y="9269015"/>
            <a:ext cx="16874231" cy="1"/>
          </a:xfrm>
          <a:prstGeom prst="line">
            <a:avLst/>
          </a:prstGeom>
          <a:ln w="12700">
            <a:solidFill>
              <a:srgbClr val="444444">
                <a:alpha val="30000"/>
              </a:srgbClr>
            </a:solidFill>
            <a:miter lim="400000"/>
          </a:ln>
        </p:spPr>
        <p:txBody>
          <a:bodyPr lIns="71437" tIns="71437" rIns="71437" bIns="71437" anchor="ctr"/>
          <a:lstStyle/>
          <a:p>
            <a:pPr algn="l" defTabSz="642937">
              <a:defRPr sz="1600">
                <a:solidFill>
                  <a:srgbClr val="000000"/>
                </a:solidFill>
                <a:latin typeface="Helvetica"/>
                <a:ea typeface="Helvetica"/>
                <a:cs typeface="Helvetica"/>
                <a:sym typeface="Helvetica"/>
              </a:defRPr>
            </a:pPr>
          </a:p>
        </p:txBody>
      </p:sp>
      <p:sp>
        <p:nvSpPr>
          <p:cNvPr id="14" name="Shape 14"/>
          <p:cNvSpPr/>
          <p:nvPr/>
        </p:nvSpPr>
        <p:spPr>
          <a:xfrm>
            <a:off x="3762375" y="5750718"/>
            <a:ext cx="16875027" cy="1"/>
          </a:xfrm>
          <a:prstGeom prst="line">
            <a:avLst/>
          </a:prstGeom>
          <a:ln w="12700">
            <a:solidFill>
              <a:srgbClr val="444444">
                <a:alpha val="30000"/>
              </a:srgbClr>
            </a:solidFill>
            <a:miter lim="400000"/>
          </a:ln>
        </p:spPr>
        <p:txBody>
          <a:bodyPr lIns="71437" tIns="71437" rIns="71437" bIns="71437" anchor="ctr"/>
          <a:lstStyle/>
          <a:p>
            <a:pPr algn="l" defTabSz="642937">
              <a:defRPr sz="1600">
                <a:solidFill>
                  <a:srgbClr val="000000"/>
                </a:solidFill>
                <a:latin typeface="Helvetica"/>
                <a:ea typeface="Helvetica"/>
                <a:cs typeface="Helvetica"/>
                <a:sym typeface="Helvetica"/>
              </a:defRPr>
            </a:pPr>
          </a:p>
        </p:txBody>
      </p:sp>
      <p:sp>
        <p:nvSpPr>
          <p:cNvPr id="15" name="Shape 15"/>
          <p:cNvSpPr/>
          <p:nvPr/>
        </p:nvSpPr>
        <p:spPr>
          <a:xfrm flipV="1">
            <a:off x="14289987" y="6365047"/>
            <a:ext cx="1" cy="2310129"/>
          </a:xfrm>
          <a:prstGeom prst="line">
            <a:avLst/>
          </a:prstGeom>
          <a:ln w="12700">
            <a:solidFill>
              <a:srgbClr val="444444">
                <a:alpha val="30000"/>
              </a:srgbClr>
            </a:solidFill>
            <a:miter lim="400000"/>
          </a:ln>
        </p:spPr>
        <p:txBody>
          <a:bodyPr lIns="71437" tIns="71437" rIns="71437" bIns="71437" anchor="ctr"/>
          <a:lstStyle/>
          <a:p>
            <a:pPr algn="l" defTabSz="642937">
              <a:defRPr sz="1600">
                <a:solidFill>
                  <a:srgbClr val="000000"/>
                </a:solidFill>
                <a:latin typeface="Helvetica"/>
                <a:ea typeface="Helvetica"/>
                <a:cs typeface="Helvetica"/>
                <a:sym typeface="Helvetica"/>
              </a:defRPr>
            </a:pPr>
          </a:p>
        </p:txBody>
      </p:sp>
      <p:sp>
        <p:nvSpPr>
          <p:cNvPr id="16" name="Shape 16"/>
          <p:cNvSpPr/>
          <p:nvPr>
            <p:ph type="body" sz="quarter" idx="13"/>
          </p:nvPr>
        </p:nvSpPr>
        <p:spPr>
          <a:xfrm>
            <a:off x="3762375" y="4929187"/>
            <a:ext cx="10126266" cy="714376"/>
          </a:xfrm>
          <a:prstGeom prst="rect">
            <a:avLst/>
          </a:prstGeom>
        </p:spPr>
        <p:txBody>
          <a:bodyPr>
            <a:spAutoFit/>
          </a:bodyPr>
          <a:lstStyle>
            <a:lvl1pPr marL="0" indent="0">
              <a:lnSpc>
                <a:spcPct val="110000"/>
              </a:lnSpc>
              <a:spcBef>
                <a:spcPts val="0"/>
              </a:spcBef>
              <a:buClrTx/>
              <a:buSzTx/>
              <a:buFontTx/>
              <a:buNone/>
              <a:defRPr i="1" sz="3200"/>
            </a:lvl1pPr>
          </a:lstStyle>
          <a:p>
            <a:pPr/>
            <a:r>
              <a:t>Lorem Ipsum Dolor</a:t>
            </a:r>
          </a:p>
        </p:txBody>
      </p:sp>
      <p:sp>
        <p:nvSpPr>
          <p:cNvPr id="17" name="Shape 17"/>
          <p:cNvSpPr/>
          <p:nvPr>
            <p:ph type="title"/>
          </p:nvPr>
        </p:nvSpPr>
        <p:spPr>
          <a:xfrm>
            <a:off x="3762375" y="5822156"/>
            <a:ext cx="10126266" cy="3393282"/>
          </a:xfrm>
          <a:prstGeom prst="rect">
            <a:avLst/>
          </a:prstGeom>
        </p:spPr>
        <p:txBody>
          <a:bodyPr/>
          <a:lstStyle>
            <a:lvl1pPr algn="l"/>
          </a:lstStyle>
          <a:p>
            <a:pPr/>
            <a:r>
              <a:t>Texto del título</a:t>
            </a:r>
          </a:p>
        </p:txBody>
      </p:sp>
      <p:sp>
        <p:nvSpPr>
          <p:cNvPr id="18" name="Shape 18"/>
          <p:cNvSpPr/>
          <p:nvPr>
            <p:ph type="body" sz="quarter" idx="1"/>
          </p:nvPr>
        </p:nvSpPr>
        <p:spPr>
          <a:xfrm>
            <a:off x="14692312" y="5822156"/>
            <a:ext cx="5965032" cy="3393282"/>
          </a:xfrm>
          <a:prstGeom prst="rect">
            <a:avLst/>
          </a:prstGeom>
        </p:spPr>
        <p:txBody>
          <a:bodyPr/>
          <a:lstStyle>
            <a:lvl1pPr marL="0" indent="0">
              <a:spcBef>
                <a:spcPts val="0"/>
              </a:spcBef>
              <a:buClrTx/>
              <a:buSzTx/>
              <a:buFontTx/>
              <a:buNone/>
              <a:defRPr sz="3200"/>
            </a:lvl1pPr>
            <a:lvl2pPr marL="0" indent="228600">
              <a:spcBef>
                <a:spcPts val="0"/>
              </a:spcBef>
              <a:buClrTx/>
              <a:buSzTx/>
              <a:buFontTx/>
              <a:buNone/>
              <a:defRPr sz="3200"/>
            </a:lvl2pPr>
            <a:lvl3pPr marL="0" indent="457200">
              <a:spcBef>
                <a:spcPts val="0"/>
              </a:spcBef>
              <a:buClrTx/>
              <a:buSzTx/>
              <a:buFontTx/>
              <a:buNone/>
              <a:defRPr sz="3200"/>
            </a:lvl3pPr>
            <a:lvl4pPr marL="0" indent="685800">
              <a:spcBef>
                <a:spcPts val="0"/>
              </a:spcBef>
              <a:buClrTx/>
              <a:buSzTx/>
              <a:buFontTx/>
              <a:buNone/>
              <a:defRPr sz="3200"/>
            </a:lvl4pPr>
            <a:lvl5pPr marL="0" indent="914400">
              <a:spcBef>
                <a:spcPts val="0"/>
              </a:spcBef>
              <a:buClrTx/>
              <a:buSzTx/>
              <a:buFontTx/>
              <a:buNone/>
              <a:defRPr sz="3200"/>
            </a:lvl5pPr>
          </a:lstStyle>
          <a:p>
            <a:pPr/>
            <a:r>
              <a:t>Nivel de texto 1</a:t>
            </a:r>
          </a:p>
          <a:p>
            <a:pPr lvl="1"/>
            <a:r>
              <a:t>Nivel de texto 2</a:t>
            </a:r>
          </a:p>
          <a:p>
            <a:pPr lvl="2"/>
            <a:r>
              <a:t>Nivel de texto 3</a:t>
            </a:r>
          </a:p>
          <a:p>
            <a:pPr lvl="3"/>
            <a:r>
              <a:t>Nivel de texto 4</a:t>
            </a:r>
          </a:p>
          <a:p>
            <a:pPr lvl="4"/>
            <a:r>
              <a:t>Nivel de texto 5</a:t>
            </a:r>
          </a:p>
        </p:txBody>
      </p:sp>
      <p:sp>
        <p:nvSpPr>
          <p:cNvPr id="19" name="Shape 19"/>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type="tx" showMasterSp="0" showMasterPhAnim="1">
  <p:cSld name="Cita">
    <p:spTree>
      <p:nvGrpSpPr>
        <p:cNvPr id="1" name=""/>
        <p:cNvGrpSpPr/>
        <p:nvPr/>
      </p:nvGrpSpPr>
      <p:grpSpPr>
        <a:xfrm>
          <a:off x="0" y="0"/>
          <a:ext cx="0" cy="0"/>
          <a:chOff x="0" y="0"/>
          <a:chExt cx="0" cy="0"/>
        </a:xfrm>
      </p:grpSpPr>
      <p:sp>
        <p:nvSpPr>
          <p:cNvPr id="107" name="Shape 107"/>
          <p:cNvSpPr/>
          <p:nvPr>
            <p:ph type="body" sz="quarter" idx="13"/>
          </p:nvPr>
        </p:nvSpPr>
        <p:spPr>
          <a:xfrm>
            <a:off x="3798093" y="8393906"/>
            <a:ext cx="16787814" cy="863601"/>
          </a:xfrm>
          <a:prstGeom prst="rect">
            <a:avLst/>
          </a:prstGeom>
        </p:spPr>
        <p:txBody>
          <a:bodyPr anchor="t">
            <a:spAutoFit/>
          </a:bodyPr>
          <a:lstStyle>
            <a:lvl1pPr marL="0" indent="0" algn="ctr">
              <a:spcBef>
                <a:spcPts val="1600"/>
              </a:spcBef>
              <a:buClrTx/>
              <a:buSzTx/>
              <a:buFontTx/>
              <a:buNone/>
              <a:defRPr i="1" sz="4200"/>
            </a:lvl1pPr>
          </a:lstStyle>
          <a:p>
            <a:pPr/>
            <a:r>
              <a:t>– Juan López</a:t>
            </a:r>
          </a:p>
        </p:txBody>
      </p:sp>
      <p:sp>
        <p:nvSpPr>
          <p:cNvPr id="108" name="Shape 108"/>
          <p:cNvSpPr/>
          <p:nvPr>
            <p:ph type="body" sz="quarter" idx="14"/>
          </p:nvPr>
        </p:nvSpPr>
        <p:spPr>
          <a:xfrm>
            <a:off x="4833937" y="5981303"/>
            <a:ext cx="14716126" cy="1003301"/>
          </a:xfrm>
          <a:prstGeom prst="rect">
            <a:avLst/>
          </a:prstGeom>
        </p:spPr>
        <p:txBody>
          <a:bodyPr>
            <a:spAutoFit/>
          </a:bodyPr>
          <a:lstStyle>
            <a:lvl1pPr marL="0" indent="0" algn="ctr">
              <a:spcBef>
                <a:spcPts val="0"/>
              </a:spcBef>
              <a:buClrTx/>
              <a:buSzTx/>
              <a:buFontTx/>
              <a:buNone/>
            </a:lvl1pPr>
          </a:lstStyle>
          <a:p>
            <a:pPr/>
            <a:r>
              <a:t>“Escribir una cita aquí” </a:t>
            </a:r>
          </a:p>
        </p:txBody>
      </p:sp>
      <p:sp>
        <p:nvSpPr>
          <p:cNvPr id="109" name="Shape 109"/>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type="tx" showMasterSp="0" showMasterPhAnim="1">
  <p:cSld name="Foto">
    <p:spTree>
      <p:nvGrpSpPr>
        <p:cNvPr id="1" name=""/>
        <p:cNvGrpSpPr/>
        <p:nvPr/>
      </p:nvGrpSpPr>
      <p:grpSpPr>
        <a:xfrm>
          <a:off x="0" y="0"/>
          <a:ext cx="0" cy="0"/>
          <a:chOff x="0" y="0"/>
          <a:chExt cx="0" cy="0"/>
        </a:xfrm>
      </p:grpSpPr>
      <p:sp>
        <p:nvSpPr>
          <p:cNvPr id="116" name="Shape 116"/>
          <p:cNvSpPr/>
          <p:nvPr>
            <p:ph type="pic" idx="13"/>
          </p:nvPr>
        </p:nvSpPr>
        <p:spPr>
          <a:xfrm>
            <a:off x="3048000" y="0"/>
            <a:ext cx="18288000" cy="13716000"/>
          </a:xfrm>
          <a:prstGeom prst="rect">
            <a:avLst/>
          </a:prstGeom>
        </p:spPr>
        <p:txBody>
          <a:bodyPr lIns="91439" tIns="45719" rIns="91439" bIns="45719" anchor="t">
            <a:noAutofit/>
          </a:bodyPr>
          <a:lstStyle/>
          <a:p>
            <a:pPr/>
          </a:p>
        </p:txBody>
      </p:sp>
      <p:sp>
        <p:nvSpPr>
          <p:cNvPr id="117" name="Shape 117"/>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type="tx" showMasterSp="0" showMasterPhAnim="1">
  <p:cSld name="En blanco">
    <p:spTree>
      <p:nvGrpSpPr>
        <p:cNvPr id="1" name=""/>
        <p:cNvGrpSpPr/>
        <p:nvPr/>
      </p:nvGrpSpPr>
      <p:grpSpPr>
        <a:xfrm>
          <a:off x="0" y="0"/>
          <a:ext cx="0" cy="0"/>
          <a:chOff x="0" y="0"/>
          <a:chExt cx="0" cy="0"/>
        </a:xfrm>
      </p:grpSpPr>
      <p:sp>
        <p:nvSpPr>
          <p:cNvPr id="124" name="Shape 124"/>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type="tx" showMasterSp="0" showMasterPhAnim="1">
  <p:cSld name="Foto (horizontal)">
    <p:spTree>
      <p:nvGrpSpPr>
        <p:cNvPr id="1" name=""/>
        <p:cNvGrpSpPr/>
        <p:nvPr/>
      </p:nvGrpSpPr>
      <p:grpSpPr>
        <a:xfrm>
          <a:off x="0" y="0"/>
          <a:ext cx="0" cy="0"/>
          <a:chOff x="0" y="0"/>
          <a:chExt cx="0" cy="0"/>
        </a:xfrm>
      </p:grpSpPr>
      <p:sp>
        <p:nvSpPr>
          <p:cNvPr id="26" name="Shape 26"/>
          <p:cNvSpPr/>
          <p:nvPr/>
        </p:nvSpPr>
        <p:spPr>
          <a:xfrm flipV="1">
            <a:off x="14289987" y="9919062"/>
            <a:ext cx="1" cy="2310130"/>
          </a:xfrm>
          <a:prstGeom prst="line">
            <a:avLst/>
          </a:prstGeom>
          <a:ln w="12700">
            <a:solidFill>
              <a:srgbClr val="444444">
                <a:alpha val="30000"/>
              </a:srgbClr>
            </a:solidFill>
            <a:miter lim="400000"/>
          </a:ln>
        </p:spPr>
        <p:txBody>
          <a:bodyPr lIns="71437" tIns="71437" rIns="71437" bIns="71437" anchor="ctr"/>
          <a:lstStyle/>
          <a:p>
            <a:pPr algn="l" defTabSz="642937">
              <a:defRPr sz="1600">
                <a:solidFill>
                  <a:srgbClr val="000000"/>
                </a:solidFill>
                <a:latin typeface="Helvetica"/>
                <a:ea typeface="Helvetica"/>
                <a:cs typeface="Helvetica"/>
                <a:sym typeface="Helvetica"/>
              </a:defRPr>
            </a:pPr>
          </a:p>
        </p:txBody>
      </p:sp>
      <p:sp>
        <p:nvSpPr>
          <p:cNvPr id="27" name="Shape 27"/>
          <p:cNvSpPr/>
          <p:nvPr/>
        </p:nvSpPr>
        <p:spPr>
          <a:xfrm>
            <a:off x="3762375" y="12840890"/>
            <a:ext cx="16874231" cy="1"/>
          </a:xfrm>
          <a:prstGeom prst="line">
            <a:avLst/>
          </a:prstGeom>
          <a:ln w="12700">
            <a:solidFill>
              <a:srgbClr val="444444">
                <a:alpha val="30000"/>
              </a:srgbClr>
            </a:solidFill>
            <a:miter lim="400000"/>
          </a:ln>
        </p:spPr>
        <p:txBody>
          <a:bodyPr lIns="71437" tIns="71437" rIns="71437" bIns="71437" anchor="ctr"/>
          <a:lstStyle/>
          <a:p>
            <a:pPr algn="l" defTabSz="642937">
              <a:defRPr sz="1600">
                <a:solidFill>
                  <a:srgbClr val="000000"/>
                </a:solidFill>
                <a:latin typeface="Helvetica"/>
                <a:ea typeface="Helvetica"/>
                <a:cs typeface="Helvetica"/>
                <a:sym typeface="Helvetica"/>
              </a:defRPr>
            </a:pPr>
          </a:p>
        </p:txBody>
      </p:sp>
      <p:sp>
        <p:nvSpPr>
          <p:cNvPr id="28" name="Shape 28"/>
          <p:cNvSpPr/>
          <p:nvPr/>
        </p:nvSpPr>
        <p:spPr>
          <a:xfrm>
            <a:off x="3762375" y="9322593"/>
            <a:ext cx="16875027" cy="1"/>
          </a:xfrm>
          <a:prstGeom prst="line">
            <a:avLst/>
          </a:prstGeom>
          <a:ln w="12700">
            <a:solidFill>
              <a:srgbClr val="444444">
                <a:alpha val="30000"/>
              </a:srgbClr>
            </a:solidFill>
            <a:miter lim="400000"/>
          </a:ln>
        </p:spPr>
        <p:txBody>
          <a:bodyPr lIns="71437" tIns="71437" rIns="71437" bIns="71437" anchor="ctr"/>
          <a:lstStyle/>
          <a:p>
            <a:pPr algn="l" defTabSz="642937">
              <a:defRPr sz="1600">
                <a:solidFill>
                  <a:srgbClr val="000000"/>
                </a:solidFill>
                <a:latin typeface="Helvetica"/>
                <a:ea typeface="Helvetica"/>
                <a:cs typeface="Helvetica"/>
                <a:sym typeface="Helvetica"/>
              </a:defRPr>
            </a:pPr>
          </a:p>
        </p:txBody>
      </p:sp>
      <p:sp>
        <p:nvSpPr>
          <p:cNvPr id="29" name="Shape 29"/>
          <p:cNvSpPr/>
          <p:nvPr/>
        </p:nvSpPr>
        <p:spPr>
          <a:xfrm flipV="1">
            <a:off x="14289987" y="9919062"/>
            <a:ext cx="1" cy="2310130"/>
          </a:xfrm>
          <a:prstGeom prst="line">
            <a:avLst/>
          </a:prstGeom>
          <a:ln w="12700">
            <a:solidFill>
              <a:srgbClr val="444444">
                <a:alpha val="30000"/>
              </a:srgbClr>
            </a:solidFill>
            <a:miter lim="400000"/>
          </a:ln>
        </p:spPr>
        <p:txBody>
          <a:bodyPr lIns="71437" tIns="71437" rIns="71437" bIns="71437" anchor="ctr"/>
          <a:lstStyle/>
          <a:p>
            <a:pPr algn="l" defTabSz="642937">
              <a:defRPr sz="1600">
                <a:solidFill>
                  <a:srgbClr val="000000"/>
                </a:solidFill>
                <a:latin typeface="Helvetica"/>
                <a:ea typeface="Helvetica"/>
                <a:cs typeface="Helvetica"/>
                <a:sym typeface="Helvetica"/>
              </a:defRPr>
            </a:pPr>
          </a:p>
        </p:txBody>
      </p:sp>
      <p:sp>
        <p:nvSpPr>
          <p:cNvPr id="30" name="Shape 30"/>
          <p:cNvSpPr/>
          <p:nvPr>
            <p:ph type="body" sz="quarter" idx="13"/>
          </p:nvPr>
        </p:nvSpPr>
        <p:spPr>
          <a:xfrm>
            <a:off x="3762375" y="8572500"/>
            <a:ext cx="10126266" cy="714375"/>
          </a:xfrm>
          <a:prstGeom prst="rect">
            <a:avLst/>
          </a:prstGeom>
        </p:spPr>
        <p:txBody>
          <a:bodyPr>
            <a:spAutoFit/>
          </a:bodyPr>
          <a:lstStyle>
            <a:lvl1pPr marL="0" indent="0">
              <a:lnSpc>
                <a:spcPct val="110000"/>
              </a:lnSpc>
              <a:spcBef>
                <a:spcPts val="0"/>
              </a:spcBef>
              <a:buClrTx/>
              <a:buSzTx/>
              <a:buFontTx/>
              <a:buNone/>
              <a:defRPr i="1" sz="3200"/>
            </a:lvl1pPr>
          </a:lstStyle>
          <a:p>
            <a:pPr/>
            <a:r>
              <a:t>Lorem Ipsum Dolor</a:t>
            </a:r>
          </a:p>
        </p:txBody>
      </p:sp>
      <p:sp>
        <p:nvSpPr>
          <p:cNvPr id="31" name="Shape 31"/>
          <p:cNvSpPr/>
          <p:nvPr>
            <p:ph type="pic" sz="half" idx="14"/>
          </p:nvPr>
        </p:nvSpPr>
        <p:spPr>
          <a:xfrm>
            <a:off x="3887390" y="890804"/>
            <a:ext cx="16609220" cy="7322345"/>
          </a:xfrm>
          <a:prstGeom prst="rect">
            <a:avLst/>
          </a:prstGeom>
          <a:ln w="9525">
            <a:round/>
          </a:ln>
        </p:spPr>
        <p:txBody>
          <a:bodyPr lIns="91439" tIns="45719" rIns="91439" bIns="45719" anchor="t">
            <a:noAutofit/>
          </a:bodyPr>
          <a:lstStyle/>
          <a:p>
            <a:pPr/>
          </a:p>
        </p:txBody>
      </p:sp>
      <p:sp>
        <p:nvSpPr>
          <p:cNvPr id="32" name="Shape 32"/>
          <p:cNvSpPr/>
          <p:nvPr>
            <p:ph type="title"/>
          </p:nvPr>
        </p:nvSpPr>
        <p:spPr>
          <a:xfrm>
            <a:off x="3762375" y="9394031"/>
            <a:ext cx="10126266" cy="3393282"/>
          </a:xfrm>
          <a:prstGeom prst="rect">
            <a:avLst/>
          </a:prstGeom>
        </p:spPr>
        <p:txBody>
          <a:bodyPr/>
          <a:lstStyle>
            <a:lvl1pPr algn="l"/>
          </a:lstStyle>
          <a:p>
            <a:pPr/>
            <a:r>
              <a:t>Texto del título</a:t>
            </a:r>
          </a:p>
        </p:txBody>
      </p:sp>
      <p:sp>
        <p:nvSpPr>
          <p:cNvPr id="33" name="Shape 33"/>
          <p:cNvSpPr/>
          <p:nvPr>
            <p:ph type="body" sz="quarter" idx="1"/>
          </p:nvPr>
        </p:nvSpPr>
        <p:spPr>
          <a:xfrm>
            <a:off x="14692312" y="9394031"/>
            <a:ext cx="5965032" cy="3393282"/>
          </a:xfrm>
          <a:prstGeom prst="rect">
            <a:avLst/>
          </a:prstGeom>
        </p:spPr>
        <p:txBody>
          <a:bodyPr/>
          <a:lstStyle>
            <a:lvl1pPr marL="0" indent="0">
              <a:spcBef>
                <a:spcPts val="0"/>
              </a:spcBef>
              <a:buClrTx/>
              <a:buSzTx/>
              <a:buFontTx/>
              <a:buNone/>
              <a:defRPr sz="3200"/>
            </a:lvl1pPr>
            <a:lvl2pPr marL="0" indent="228600">
              <a:spcBef>
                <a:spcPts val="0"/>
              </a:spcBef>
              <a:buClrTx/>
              <a:buSzTx/>
              <a:buFontTx/>
              <a:buNone/>
              <a:defRPr sz="3200"/>
            </a:lvl2pPr>
            <a:lvl3pPr marL="0" indent="457200">
              <a:spcBef>
                <a:spcPts val="0"/>
              </a:spcBef>
              <a:buClrTx/>
              <a:buSzTx/>
              <a:buFontTx/>
              <a:buNone/>
              <a:defRPr sz="3200"/>
            </a:lvl3pPr>
            <a:lvl4pPr marL="0" indent="685800">
              <a:spcBef>
                <a:spcPts val="0"/>
              </a:spcBef>
              <a:buClrTx/>
              <a:buSzTx/>
              <a:buFontTx/>
              <a:buNone/>
              <a:defRPr sz="3200"/>
            </a:lvl4pPr>
            <a:lvl5pPr marL="0" indent="914400">
              <a:spcBef>
                <a:spcPts val="0"/>
              </a:spcBef>
              <a:buClrTx/>
              <a:buSzTx/>
              <a:buFontTx/>
              <a:buNone/>
              <a:defRPr sz="3200"/>
            </a:lvl5pPr>
          </a:lstStyle>
          <a:p>
            <a:pPr/>
            <a:r>
              <a:t>Nivel de texto 1</a:t>
            </a:r>
          </a:p>
          <a:p>
            <a:pPr lvl="1"/>
            <a:r>
              <a:t>Nivel de texto 2</a:t>
            </a:r>
          </a:p>
          <a:p>
            <a:pPr lvl="2"/>
            <a:r>
              <a:t>Nivel de texto 3</a:t>
            </a:r>
          </a:p>
          <a:p>
            <a:pPr lvl="3"/>
            <a:r>
              <a:t>Nivel de texto 4</a:t>
            </a:r>
          </a:p>
          <a:p>
            <a:pPr lvl="4"/>
            <a:r>
              <a:t>Nivel de texto 5</a:t>
            </a:r>
          </a:p>
        </p:txBody>
      </p:sp>
      <p:sp>
        <p:nvSpPr>
          <p:cNvPr id="34" name="Shape 34"/>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type="tx" showMasterSp="0" showMasterPhAnim="1">
  <p:cSld name="Título (centro)">
    <p:spTree>
      <p:nvGrpSpPr>
        <p:cNvPr id="1" name=""/>
        <p:cNvGrpSpPr/>
        <p:nvPr/>
      </p:nvGrpSpPr>
      <p:grpSpPr>
        <a:xfrm>
          <a:off x="0" y="0"/>
          <a:ext cx="0" cy="0"/>
          <a:chOff x="0" y="0"/>
          <a:chExt cx="0" cy="0"/>
        </a:xfrm>
      </p:grpSpPr>
      <p:sp>
        <p:nvSpPr>
          <p:cNvPr id="41" name="Shape 41"/>
          <p:cNvSpPr/>
          <p:nvPr>
            <p:ph type="title"/>
          </p:nvPr>
        </p:nvSpPr>
        <p:spPr>
          <a:xfrm>
            <a:off x="3762375" y="5161359"/>
            <a:ext cx="16859250" cy="3393282"/>
          </a:xfrm>
          <a:prstGeom prst="rect">
            <a:avLst/>
          </a:prstGeom>
        </p:spPr>
        <p:txBody>
          <a:bodyPr/>
          <a:lstStyle/>
          <a:p>
            <a:pPr/>
            <a:r>
              <a:t>Texto del título</a:t>
            </a:r>
          </a:p>
        </p:txBody>
      </p:sp>
      <p:sp>
        <p:nvSpPr>
          <p:cNvPr id="42" name="Shape 42"/>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type="tx" showMasterSp="0" showMasterPhAnim="1">
  <p:cSld name="Foto (vertical)">
    <p:spTree>
      <p:nvGrpSpPr>
        <p:cNvPr id="1" name=""/>
        <p:cNvGrpSpPr/>
        <p:nvPr/>
      </p:nvGrpSpPr>
      <p:grpSpPr>
        <a:xfrm>
          <a:off x="0" y="0"/>
          <a:ext cx="0" cy="0"/>
          <a:chOff x="0" y="0"/>
          <a:chExt cx="0" cy="0"/>
        </a:xfrm>
      </p:grpSpPr>
      <p:sp>
        <p:nvSpPr>
          <p:cNvPr id="49" name="Shape 49"/>
          <p:cNvSpPr/>
          <p:nvPr/>
        </p:nvSpPr>
        <p:spPr>
          <a:xfrm>
            <a:off x="3762375" y="6858000"/>
            <a:ext cx="7982400" cy="0"/>
          </a:xfrm>
          <a:prstGeom prst="line">
            <a:avLst/>
          </a:prstGeom>
          <a:ln w="12700">
            <a:solidFill>
              <a:srgbClr val="444444">
                <a:alpha val="30000"/>
              </a:srgbClr>
            </a:solidFill>
            <a:miter lim="400000"/>
          </a:ln>
        </p:spPr>
        <p:txBody>
          <a:bodyPr lIns="71437" tIns="71437" rIns="71437" bIns="71437" anchor="ctr"/>
          <a:lstStyle/>
          <a:p>
            <a:pPr algn="l" defTabSz="642937">
              <a:defRPr sz="1600">
                <a:solidFill>
                  <a:srgbClr val="000000"/>
                </a:solidFill>
                <a:latin typeface="Helvetica"/>
                <a:ea typeface="Helvetica"/>
                <a:cs typeface="Helvetica"/>
                <a:sym typeface="Helvetica"/>
              </a:defRPr>
            </a:pPr>
          </a:p>
        </p:txBody>
      </p:sp>
      <p:sp>
        <p:nvSpPr>
          <p:cNvPr id="50" name="Shape 50"/>
          <p:cNvSpPr/>
          <p:nvPr/>
        </p:nvSpPr>
        <p:spPr>
          <a:xfrm>
            <a:off x="3762375" y="3893343"/>
            <a:ext cx="7982320" cy="1"/>
          </a:xfrm>
          <a:prstGeom prst="line">
            <a:avLst/>
          </a:prstGeom>
          <a:ln w="12700">
            <a:solidFill>
              <a:srgbClr val="444444">
                <a:alpha val="30000"/>
              </a:srgbClr>
            </a:solidFill>
            <a:miter lim="400000"/>
          </a:ln>
        </p:spPr>
        <p:txBody>
          <a:bodyPr lIns="71437" tIns="71437" rIns="71437" bIns="71437" anchor="ctr"/>
          <a:lstStyle/>
          <a:p>
            <a:pPr algn="l" defTabSz="642937">
              <a:defRPr sz="1600">
                <a:solidFill>
                  <a:srgbClr val="000000"/>
                </a:solidFill>
                <a:latin typeface="Helvetica"/>
                <a:ea typeface="Helvetica"/>
                <a:cs typeface="Helvetica"/>
                <a:sym typeface="Helvetica"/>
              </a:defRPr>
            </a:pPr>
          </a:p>
        </p:txBody>
      </p:sp>
      <p:sp>
        <p:nvSpPr>
          <p:cNvPr id="51" name="Shape 51"/>
          <p:cNvSpPr/>
          <p:nvPr>
            <p:ph type="body" sz="quarter" idx="13"/>
          </p:nvPr>
        </p:nvSpPr>
        <p:spPr>
          <a:xfrm>
            <a:off x="3762375" y="3053953"/>
            <a:ext cx="7983141" cy="714376"/>
          </a:xfrm>
          <a:prstGeom prst="rect">
            <a:avLst/>
          </a:prstGeom>
        </p:spPr>
        <p:txBody>
          <a:bodyPr anchor="b">
            <a:spAutoFit/>
          </a:bodyPr>
          <a:lstStyle>
            <a:lvl1pPr marL="0" indent="0">
              <a:lnSpc>
                <a:spcPct val="110000"/>
              </a:lnSpc>
              <a:spcBef>
                <a:spcPts val="0"/>
              </a:spcBef>
              <a:buClrTx/>
              <a:buSzTx/>
              <a:buFontTx/>
              <a:buNone/>
              <a:defRPr i="1" sz="3200"/>
            </a:lvl1pPr>
          </a:lstStyle>
          <a:p>
            <a:pPr/>
            <a:r>
              <a:t>Lorem Ipsum Dolor</a:t>
            </a:r>
          </a:p>
        </p:txBody>
      </p:sp>
      <p:sp>
        <p:nvSpPr>
          <p:cNvPr id="52" name="Shape 52"/>
          <p:cNvSpPr/>
          <p:nvPr>
            <p:ph type="pic" sz="half" idx="14"/>
          </p:nvPr>
        </p:nvSpPr>
        <p:spPr>
          <a:xfrm>
            <a:off x="12636121" y="910827"/>
            <a:ext cx="7858126" cy="11715751"/>
          </a:xfrm>
          <a:prstGeom prst="rect">
            <a:avLst/>
          </a:prstGeom>
          <a:ln w="9525">
            <a:round/>
          </a:ln>
        </p:spPr>
        <p:txBody>
          <a:bodyPr lIns="91439" tIns="45719" rIns="91439" bIns="45719" anchor="t">
            <a:noAutofit/>
          </a:bodyPr>
          <a:lstStyle/>
          <a:p>
            <a:pPr/>
          </a:p>
        </p:txBody>
      </p:sp>
      <p:sp>
        <p:nvSpPr>
          <p:cNvPr id="53" name="Shape 53"/>
          <p:cNvSpPr/>
          <p:nvPr>
            <p:ph type="title"/>
          </p:nvPr>
        </p:nvSpPr>
        <p:spPr>
          <a:xfrm>
            <a:off x="3762375" y="3946921"/>
            <a:ext cx="7983141" cy="2857501"/>
          </a:xfrm>
          <a:prstGeom prst="rect">
            <a:avLst/>
          </a:prstGeom>
        </p:spPr>
        <p:txBody>
          <a:bodyPr/>
          <a:lstStyle>
            <a:lvl1pPr algn="l">
              <a:defRPr sz="7800"/>
            </a:lvl1pPr>
          </a:lstStyle>
          <a:p>
            <a:pPr/>
            <a:r>
              <a:t>Texto del título</a:t>
            </a:r>
          </a:p>
        </p:txBody>
      </p:sp>
      <p:sp>
        <p:nvSpPr>
          <p:cNvPr id="54" name="Shape 54"/>
          <p:cNvSpPr/>
          <p:nvPr>
            <p:ph type="body" sz="quarter" idx="1"/>
          </p:nvPr>
        </p:nvSpPr>
        <p:spPr>
          <a:xfrm>
            <a:off x="3762375" y="7072312"/>
            <a:ext cx="7983141" cy="5643563"/>
          </a:xfrm>
          <a:prstGeom prst="rect">
            <a:avLst/>
          </a:prstGeom>
        </p:spPr>
        <p:txBody>
          <a:bodyPr anchor="t"/>
          <a:lstStyle>
            <a:lvl1pPr marL="0" indent="0">
              <a:spcBef>
                <a:spcPts val="0"/>
              </a:spcBef>
              <a:buClrTx/>
              <a:buSzTx/>
              <a:buFontTx/>
              <a:buNone/>
              <a:defRPr sz="3200"/>
            </a:lvl1pPr>
            <a:lvl2pPr marL="0" indent="228600">
              <a:spcBef>
                <a:spcPts val="0"/>
              </a:spcBef>
              <a:buClrTx/>
              <a:buSzTx/>
              <a:buFontTx/>
              <a:buNone/>
              <a:defRPr sz="3200"/>
            </a:lvl2pPr>
            <a:lvl3pPr marL="0" indent="457200">
              <a:spcBef>
                <a:spcPts val="0"/>
              </a:spcBef>
              <a:buClrTx/>
              <a:buSzTx/>
              <a:buFontTx/>
              <a:buNone/>
              <a:defRPr sz="3200"/>
            </a:lvl3pPr>
            <a:lvl4pPr marL="0" indent="685800">
              <a:spcBef>
                <a:spcPts val="0"/>
              </a:spcBef>
              <a:buClrTx/>
              <a:buSzTx/>
              <a:buFontTx/>
              <a:buNone/>
              <a:defRPr sz="3200"/>
            </a:lvl4pPr>
            <a:lvl5pPr marL="0" indent="914400">
              <a:spcBef>
                <a:spcPts val="0"/>
              </a:spcBef>
              <a:buClrTx/>
              <a:buSzTx/>
              <a:buFontTx/>
              <a:buNone/>
              <a:defRPr sz="3200"/>
            </a:lvl5pPr>
          </a:lstStyle>
          <a:p>
            <a:pPr/>
            <a:r>
              <a:t>Nivel de texto 1</a:t>
            </a:r>
          </a:p>
          <a:p>
            <a:pPr lvl="1"/>
            <a:r>
              <a:t>Nivel de texto 2</a:t>
            </a:r>
          </a:p>
          <a:p>
            <a:pPr lvl="2"/>
            <a:r>
              <a:t>Nivel de texto 3</a:t>
            </a:r>
          </a:p>
          <a:p>
            <a:pPr lvl="3"/>
            <a:r>
              <a:t>Nivel de texto 4</a:t>
            </a:r>
          </a:p>
          <a:p>
            <a:pPr lvl="4"/>
            <a:r>
              <a:t>Nivel de texto 5</a:t>
            </a:r>
          </a:p>
        </p:txBody>
      </p:sp>
      <p:sp>
        <p:nvSpPr>
          <p:cNvPr id="55" name="Shape 55"/>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type="tx" showMasterSp="1" showMasterPhAnim="1">
  <p:cSld name="Título (arriba)">
    <p:spTree>
      <p:nvGrpSpPr>
        <p:cNvPr id="1" name=""/>
        <p:cNvGrpSpPr/>
        <p:nvPr/>
      </p:nvGrpSpPr>
      <p:grpSpPr>
        <a:xfrm>
          <a:off x="0" y="0"/>
          <a:ext cx="0" cy="0"/>
          <a:chOff x="0" y="0"/>
          <a:chExt cx="0" cy="0"/>
        </a:xfrm>
      </p:grpSpPr>
      <p:sp>
        <p:nvSpPr>
          <p:cNvPr id="62" name="Shape 62"/>
          <p:cNvSpPr/>
          <p:nvPr>
            <p:ph type="title"/>
          </p:nvPr>
        </p:nvSpPr>
        <p:spPr>
          <a:prstGeom prst="rect">
            <a:avLst/>
          </a:prstGeom>
        </p:spPr>
        <p:txBody>
          <a:bodyPr/>
          <a:lstStyle/>
          <a:p>
            <a:pPr/>
            <a:r>
              <a:t>Texto del título</a:t>
            </a:r>
          </a:p>
        </p:txBody>
      </p:sp>
      <p:sp>
        <p:nvSpPr>
          <p:cNvPr id="63" name="Shape 63"/>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type="tx" showMasterSp="1" showMasterPhAnim="1">
  <p:cSld name="Título y viñetas">
    <p:spTree>
      <p:nvGrpSpPr>
        <p:cNvPr id="1" name=""/>
        <p:cNvGrpSpPr/>
        <p:nvPr/>
      </p:nvGrpSpPr>
      <p:grpSpPr>
        <a:xfrm>
          <a:off x="0" y="0"/>
          <a:ext cx="0" cy="0"/>
          <a:chOff x="0" y="0"/>
          <a:chExt cx="0" cy="0"/>
        </a:xfrm>
      </p:grpSpPr>
      <p:sp>
        <p:nvSpPr>
          <p:cNvPr id="70" name="Shape 70"/>
          <p:cNvSpPr/>
          <p:nvPr>
            <p:ph type="title"/>
          </p:nvPr>
        </p:nvSpPr>
        <p:spPr>
          <a:prstGeom prst="rect">
            <a:avLst/>
          </a:prstGeom>
        </p:spPr>
        <p:txBody>
          <a:bodyPr/>
          <a:lstStyle/>
          <a:p>
            <a:pPr/>
            <a:r>
              <a:t>Texto del título</a:t>
            </a:r>
          </a:p>
        </p:txBody>
      </p:sp>
      <p:sp>
        <p:nvSpPr>
          <p:cNvPr id="71" name="Shape 71"/>
          <p:cNvSpPr/>
          <p:nvPr>
            <p:ph type="body" idx="1"/>
          </p:nvPr>
        </p:nvSpPr>
        <p:spPr>
          <a:prstGeom prst="rect">
            <a:avLst/>
          </a:prstGeom>
        </p:spPr>
        <p:txBody>
          <a:bodyPr/>
          <a:lstStyle/>
          <a:p>
            <a:pPr/>
            <a:r>
              <a:t>Nivel de texto 1</a:t>
            </a:r>
          </a:p>
          <a:p>
            <a:pPr lvl="1"/>
            <a:r>
              <a:t>Nivel de texto 2</a:t>
            </a:r>
          </a:p>
          <a:p>
            <a:pPr lvl="2"/>
            <a:r>
              <a:t>Nivel de texto 3</a:t>
            </a:r>
          </a:p>
          <a:p>
            <a:pPr lvl="3"/>
            <a:r>
              <a:t>Nivel de texto 4</a:t>
            </a:r>
          </a:p>
          <a:p>
            <a:pPr lvl="4"/>
            <a:r>
              <a:t>Nivel de texto 5</a:t>
            </a:r>
          </a:p>
        </p:txBody>
      </p:sp>
      <p:sp>
        <p:nvSpPr>
          <p:cNvPr id="72" name="Shape 72"/>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type="tx" showMasterSp="1" showMasterPhAnim="1">
  <p:cSld name="Título, viñetas y foto">
    <p:spTree>
      <p:nvGrpSpPr>
        <p:cNvPr id="1" name=""/>
        <p:cNvGrpSpPr/>
        <p:nvPr/>
      </p:nvGrpSpPr>
      <p:grpSpPr>
        <a:xfrm>
          <a:off x="0" y="0"/>
          <a:ext cx="0" cy="0"/>
          <a:chOff x="0" y="0"/>
          <a:chExt cx="0" cy="0"/>
        </a:xfrm>
      </p:grpSpPr>
      <p:sp>
        <p:nvSpPr>
          <p:cNvPr id="79" name="Shape 79"/>
          <p:cNvSpPr/>
          <p:nvPr>
            <p:ph type="pic" sz="half" idx="13"/>
          </p:nvPr>
        </p:nvSpPr>
        <p:spPr>
          <a:xfrm>
            <a:off x="12638484" y="3732609"/>
            <a:ext cx="7858126" cy="8929688"/>
          </a:xfrm>
          <a:prstGeom prst="rect">
            <a:avLst/>
          </a:prstGeom>
          <a:ln w="9525">
            <a:round/>
          </a:ln>
        </p:spPr>
        <p:txBody>
          <a:bodyPr lIns="91439" tIns="45719" rIns="91439" bIns="45719" anchor="t">
            <a:noAutofit/>
          </a:bodyPr>
          <a:lstStyle/>
          <a:p>
            <a:pPr/>
          </a:p>
        </p:txBody>
      </p:sp>
      <p:sp>
        <p:nvSpPr>
          <p:cNvPr id="80" name="Shape 80"/>
          <p:cNvSpPr/>
          <p:nvPr>
            <p:ph type="title"/>
          </p:nvPr>
        </p:nvSpPr>
        <p:spPr>
          <a:prstGeom prst="rect">
            <a:avLst/>
          </a:prstGeom>
        </p:spPr>
        <p:txBody>
          <a:bodyPr/>
          <a:lstStyle/>
          <a:p>
            <a:pPr/>
            <a:r>
              <a:t>Texto del título</a:t>
            </a:r>
          </a:p>
        </p:txBody>
      </p:sp>
      <p:sp>
        <p:nvSpPr>
          <p:cNvPr id="81" name="Shape 81"/>
          <p:cNvSpPr/>
          <p:nvPr>
            <p:ph type="body" sz="half" idx="1"/>
          </p:nvPr>
        </p:nvSpPr>
        <p:spPr>
          <a:xfrm>
            <a:off x="3762375" y="3839765"/>
            <a:ext cx="8179594" cy="8929689"/>
          </a:xfrm>
          <a:prstGeom prst="rect">
            <a:avLst/>
          </a:prstGeom>
        </p:spPr>
        <p:txBody>
          <a:bodyPr/>
          <a:lstStyle>
            <a:lvl1pPr marL="551179" indent="-551179">
              <a:spcBef>
                <a:spcPts val="2500"/>
              </a:spcBef>
              <a:buSzPct val="65000"/>
              <a:defRPr sz="4200"/>
            </a:lvl1pPr>
            <a:lvl2pPr marL="944879" indent="-551179">
              <a:spcBef>
                <a:spcPts val="2500"/>
              </a:spcBef>
              <a:buSzPct val="65000"/>
              <a:defRPr sz="4200"/>
            </a:lvl2pPr>
            <a:lvl3pPr marL="1338579" indent="-551179">
              <a:spcBef>
                <a:spcPts val="2500"/>
              </a:spcBef>
              <a:buSzPct val="65000"/>
              <a:defRPr sz="4200"/>
            </a:lvl3pPr>
            <a:lvl4pPr marL="1732279" indent="-551179">
              <a:spcBef>
                <a:spcPts val="2500"/>
              </a:spcBef>
              <a:buSzPct val="65000"/>
              <a:defRPr sz="4200"/>
            </a:lvl4pPr>
            <a:lvl5pPr marL="2125979" indent="-551179">
              <a:spcBef>
                <a:spcPts val="2500"/>
              </a:spcBef>
              <a:buSzPct val="65000"/>
              <a:defRPr sz="4200"/>
            </a:lvl5pPr>
          </a:lstStyle>
          <a:p>
            <a:pPr/>
            <a:r>
              <a:t>Nivel de texto 1</a:t>
            </a:r>
          </a:p>
          <a:p>
            <a:pPr lvl="1"/>
            <a:r>
              <a:t>Nivel de texto 2</a:t>
            </a:r>
          </a:p>
          <a:p>
            <a:pPr lvl="2"/>
            <a:r>
              <a:t>Nivel de texto 3</a:t>
            </a:r>
          </a:p>
          <a:p>
            <a:pPr lvl="3"/>
            <a:r>
              <a:t>Nivel de texto 4</a:t>
            </a:r>
          </a:p>
          <a:p>
            <a:pPr lvl="4"/>
            <a:r>
              <a:t>Nivel de texto 5</a:t>
            </a:r>
          </a:p>
        </p:txBody>
      </p:sp>
      <p:sp>
        <p:nvSpPr>
          <p:cNvPr id="82" name="Shape 82"/>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type="tx" showMasterSp="0" showMasterPhAnim="1">
  <p:cSld name="Viñetas">
    <p:spTree>
      <p:nvGrpSpPr>
        <p:cNvPr id="1" name=""/>
        <p:cNvGrpSpPr/>
        <p:nvPr/>
      </p:nvGrpSpPr>
      <p:grpSpPr>
        <a:xfrm>
          <a:off x="0" y="0"/>
          <a:ext cx="0" cy="0"/>
          <a:chOff x="0" y="0"/>
          <a:chExt cx="0" cy="0"/>
        </a:xfrm>
      </p:grpSpPr>
      <p:sp>
        <p:nvSpPr>
          <p:cNvPr id="89" name="Shape 89"/>
          <p:cNvSpPr/>
          <p:nvPr>
            <p:ph type="body" idx="1"/>
          </p:nvPr>
        </p:nvSpPr>
        <p:spPr>
          <a:xfrm>
            <a:off x="3762375" y="1785937"/>
            <a:ext cx="16859250" cy="10144126"/>
          </a:xfrm>
          <a:prstGeom prst="rect">
            <a:avLst/>
          </a:prstGeom>
        </p:spPr>
        <p:txBody>
          <a:bodyPr/>
          <a:lstStyle/>
          <a:p>
            <a:pPr/>
            <a:r>
              <a:t>Nivel de texto 1</a:t>
            </a:r>
          </a:p>
          <a:p>
            <a:pPr lvl="1"/>
            <a:r>
              <a:t>Nivel de texto 2</a:t>
            </a:r>
          </a:p>
          <a:p>
            <a:pPr lvl="2"/>
            <a:r>
              <a:t>Nivel de texto 3</a:t>
            </a:r>
          </a:p>
          <a:p>
            <a:pPr lvl="3"/>
            <a:r>
              <a:t>Nivel de texto 4</a:t>
            </a:r>
          </a:p>
          <a:p>
            <a:pPr lvl="4"/>
            <a:r>
              <a:t>Nivel de texto 5</a:t>
            </a:r>
          </a:p>
        </p:txBody>
      </p:sp>
      <p:sp>
        <p:nvSpPr>
          <p:cNvPr id="90" name="Shape 90"/>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type="tx" showMasterSp="0" showMasterPhAnim="1">
  <p:cSld name="3 fotos">
    <p:spTree>
      <p:nvGrpSpPr>
        <p:cNvPr id="1" name=""/>
        <p:cNvGrpSpPr/>
        <p:nvPr/>
      </p:nvGrpSpPr>
      <p:grpSpPr>
        <a:xfrm>
          <a:off x="0" y="0"/>
          <a:ext cx="0" cy="0"/>
          <a:chOff x="0" y="0"/>
          <a:chExt cx="0" cy="0"/>
        </a:xfrm>
      </p:grpSpPr>
      <p:sp>
        <p:nvSpPr>
          <p:cNvPr id="97" name="Shape 97"/>
          <p:cNvSpPr/>
          <p:nvPr>
            <p:ph type="pic" sz="quarter" idx="13"/>
          </p:nvPr>
        </p:nvSpPr>
        <p:spPr>
          <a:xfrm>
            <a:off x="12689699" y="6711749"/>
            <a:ext cx="7733110" cy="5947172"/>
          </a:xfrm>
          <a:prstGeom prst="rect">
            <a:avLst/>
          </a:prstGeom>
          <a:ln w="9525">
            <a:round/>
          </a:ln>
        </p:spPr>
        <p:txBody>
          <a:bodyPr lIns="91439" tIns="45719" rIns="91439" bIns="45719" anchor="t">
            <a:noAutofit/>
          </a:bodyPr>
          <a:lstStyle/>
          <a:p>
            <a:pPr/>
          </a:p>
        </p:txBody>
      </p:sp>
      <p:sp>
        <p:nvSpPr>
          <p:cNvPr id="98" name="Shape 98"/>
          <p:cNvSpPr/>
          <p:nvPr>
            <p:ph type="pic" sz="quarter" idx="14"/>
          </p:nvPr>
        </p:nvSpPr>
        <p:spPr>
          <a:xfrm>
            <a:off x="12695666" y="857250"/>
            <a:ext cx="7733110" cy="4964907"/>
          </a:xfrm>
          <a:prstGeom prst="rect">
            <a:avLst/>
          </a:prstGeom>
          <a:ln w="9525">
            <a:round/>
          </a:ln>
        </p:spPr>
        <p:txBody>
          <a:bodyPr lIns="91439" tIns="45719" rIns="91439" bIns="45719" anchor="t">
            <a:noAutofit/>
          </a:bodyPr>
          <a:lstStyle/>
          <a:p>
            <a:pPr/>
          </a:p>
        </p:txBody>
      </p:sp>
      <p:sp>
        <p:nvSpPr>
          <p:cNvPr id="99" name="Shape 99"/>
          <p:cNvSpPr/>
          <p:nvPr>
            <p:ph type="pic" sz="half" idx="15"/>
          </p:nvPr>
        </p:nvSpPr>
        <p:spPr>
          <a:xfrm>
            <a:off x="3831448" y="857249"/>
            <a:ext cx="7858126" cy="11805048"/>
          </a:xfrm>
          <a:prstGeom prst="rect">
            <a:avLst/>
          </a:prstGeom>
          <a:ln w="9525">
            <a:round/>
          </a:ln>
        </p:spPr>
        <p:txBody>
          <a:bodyPr lIns="91439" tIns="45719" rIns="91439" bIns="45719" anchor="t">
            <a:noAutofit/>
          </a:bodyPr>
          <a:lstStyle/>
          <a:p>
            <a:pPr/>
          </a:p>
        </p:txBody>
      </p:sp>
      <p:sp>
        <p:nvSpPr>
          <p:cNvPr id="100" name="Shape 100"/>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standalone="yes"?><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jpeg"/><Relationship Id="rId3" Type="http://schemas.openxmlformats.org/officeDocument/2006/relationships/slideLayout" Target="../slideLayouts/slideLayout1.xml"/><Relationship Id="rId4" Type="http://schemas.openxmlformats.org/officeDocument/2006/relationships/slideLayout" Target="../slideLayouts/slideLayout2.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 Id="rId9" Type="http://schemas.openxmlformats.org/officeDocument/2006/relationships/slideLayout" Target="../slideLayouts/slideLayout7.xml"/><Relationship Id="rId10" Type="http://schemas.openxmlformats.org/officeDocument/2006/relationships/slideLayout" Target="../slideLayouts/slideLayout8.xml"/><Relationship Id="rId11" Type="http://schemas.openxmlformats.org/officeDocument/2006/relationships/slideLayout" Target="../slideLayouts/slideLayout9.xml"/><Relationship Id="rId12" Type="http://schemas.openxmlformats.org/officeDocument/2006/relationships/slideLayout" Target="../slideLayouts/slideLayout10.xml"/><Relationship Id="rId13" Type="http://schemas.openxmlformats.org/officeDocument/2006/relationships/slideLayout" Target="../slideLayouts/slideLayout11.xml"/><Relationship Id="rId14"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2"/>
          <a:srcRect l="0" t="0" r="0" b="0"/>
          <a:stretch>
            <a:fillRect/>
          </a:stretch>
        </a:blipFill>
      </p:bgPr>
    </p:bg>
    <p:spTree>
      <p:nvGrpSpPr>
        <p:cNvPr id="1" name=""/>
        <p:cNvGrpSpPr/>
        <p:nvPr/>
      </p:nvGrpSpPr>
      <p:grpSpPr>
        <a:xfrm>
          <a:off x="0" y="0"/>
          <a:ext cx="0" cy="0"/>
          <a:chOff x="0" y="0"/>
          <a:chExt cx="0" cy="0"/>
        </a:xfrm>
      </p:grpSpPr>
      <p:sp>
        <p:nvSpPr>
          <p:cNvPr id="2" name="Shape 2"/>
          <p:cNvSpPr/>
          <p:nvPr/>
        </p:nvSpPr>
        <p:spPr>
          <a:xfrm>
            <a:off x="3762375" y="3053953"/>
            <a:ext cx="16871192" cy="1"/>
          </a:xfrm>
          <a:prstGeom prst="line">
            <a:avLst/>
          </a:prstGeom>
          <a:ln w="12700">
            <a:solidFill>
              <a:srgbClr val="444444">
                <a:alpha val="30000"/>
              </a:srgbClr>
            </a:solidFill>
            <a:miter lim="400000"/>
          </a:ln>
        </p:spPr>
        <p:txBody>
          <a:bodyPr lIns="71437" tIns="71437" rIns="71437" bIns="71437" anchor="ctr"/>
          <a:lstStyle/>
          <a:p>
            <a:pPr algn="l" defTabSz="642937">
              <a:defRPr sz="1600">
                <a:solidFill>
                  <a:srgbClr val="000000"/>
                </a:solidFill>
                <a:latin typeface="Helvetica"/>
                <a:ea typeface="Helvetica"/>
                <a:cs typeface="Helvetica"/>
                <a:sym typeface="Helvetica"/>
              </a:defRPr>
            </a:pPr>
          </a:p>
        </p:txBody>
      </p:sp>
      <p:sp>
        <p:nvSpPr>
          <p:cNvPr id="3" name="Shape 3"/>
          <p:cNvSpPr/>
          <p:nvPr/>
        </p:nvSpPr>
        <p:spPr>
          <a:xfrm>
            <a:off x="3762375" y="892968"/>
            <a:ext cx="16871192" cy="1"/>
          </a:xfrm>
          <a:prstGeom prst="line">
            <a:avLst/>
          </a:prstGeom>
          <a:ln w="12700">
            <a:solidFill>
              <a:srgbClr val="444444">
                <a:alpha val="30000"/>
              </a:srgbClr>
            </a:solidFill>
            <a:miter lim="400000"/>
          </a:ln>
        </p:spPr>
        <p:txBody>
          <a:bodyPr lIns="71437" tIns="71437" rIns="71437" bIns="71437" anchor="ctr"/>
          <a:lstStyle/>
          <a:p>
            <a:pPr algn="l" defTabSz="642937">
              <a:defRPr sz="1600">
                <a:solidFill>
                  <a:srgbClr val="000000"/>
                </a:solidFill>
                <a:latin typeface="Helvetica"/>
                <a:ea typeface="Helvetica"/>
                <a:cs typeface="Helvetica"/>
                <a:sym typeface="Helvetica"/>
              </a:defRPr>
            </a:pPr>
          </a:p>
        </p:txBody>
      </p:sp>
      <p:sp>
        <p:nvSpPr>
          <p:cNvPr id="4" name="Shape 4"/>
          <p:cNvSpPr/>
          <p:nvPr>
            <p:ph type="title"/>
          </p:nvPr>
        </p:nvSpPr>
        <p:spPr>
          <a:xfrm>
            <a:off x="3762375" y="1125140"/>
            <a:ext cx="16859250" cy="1714501"/>
          </a:xfrm>
          <a:prstGeom prst="rect">
            <a:avLst/>
          </a:prstGeom>
          <a:ln w="12700">
            <a:miter lim="400000"/>
          </a:ln>
          <a:extLst>
            <a:ext uri="{C572A759-6A51-4108-AA02-DFA0A04FC94B}">
              <ma14:wrappingTextBoxFlag xmlns:ma14="http://schemas.microsoft.com/office/mac/drawingml/2011/main" val="1"/>
            </a:ext>
          </a:extLst>
        </p:spPr>
        <p:txBody>
          <a:bodyPr lIns="71437" tIns="71437" rIns="71437" bIns="71437" anchor="ctr">
            <a:normAutofit fontScale="100000" lnSpcReduction="0"/>
          </a:bodyPr>
          <a:lstStyle/>
          <a:p>
            <a:pPr/>
            <a:r>
              <a:t>Texto del título</a:t>
            </a:r>
          </a:p>
        </p:txBody>
      </p:sp>
      <p:sp>
        <p:nvSpPr>
          <p:cNvPr id="5" name="Shape 5"/>
          <p:cNvSpPr/>
          <p:nvPr>
            <p:ph type="body" idx="1"/>
          </p:nvPr>
        </p:nvSpPr>
        <p:spPr>
          <a:xfrm>
            <a:off x="3762375" y="3696890"/>
            <a:ext cx="16859250" cy="8572501"/>
          </a:xfrm>
          <a:prstGeom prst="rect">
            <a:avLst/>
          </a:prstGeom>
          <a:ln w="12700">
            <a:miter lim="400000"/>
          </a:ln>
          <a:extLst>
            <a:ext uri="{C572A759-6A51-4108-AA02-DFA0A04FC94B}">
              <ma14:wrappingTextBoxFlag xmlns:ma14="http://schemas.microsoft.com/office/mac/drawingml/2011/main" val="1"/>
            </a:ext>
          </a:extLst>
        </p:spPr>
        <p:txBody>
          <a:bodyPr lIns="71437" tIns="71437" rIns="71437" bIns="71437" anchor="ctr">
            <a:normAutofit fontScale="100000" lnSpcReduction="0"/>
          </a:bodyPr>
          <a:lstStyle/>
          <a:p>
            <a:pPr/>
            <a:r>
              <a:t>Nivel de texto 1</a:t>
            </a:r>
          </a:p>
          <a:p>
            <a:pPr lvl="1"/>
            <a:r>
              <a:t>Nivel de texto 2</a:t>
            </a:r>
          </a:p>
          <a:p>
            <a:pPr lvl="2"/>
            <a:r>
              <a:t>Nivel de texto 3</a:t>
            </a:r>
          </a:p>
          <a:p>
            <a:pPr lvl="3"/>
            <a:r>
              <a:t>Nivel de texto 4</a:t>
            </a:r>
          </a:p>
          <a:p>
            <a:pPr lvl="4"/>
            <a:r>
              <a:t>Nivel de texto 5</a:t>
            </a:r>
          </a:p>
        </p:txBody>
      </p:sp>
      <p:sp>
        <p:nvSpPr>
          <p:cNvPr id="6" name="Shape 6"/>
          <p:cNvSpPr/>
          <p:nvPr>
            <p:ph type="sldNum" sz="quarter" idx="2"/>
          </p:nvPr>
        </p:nvSpPr>
        <p:spPr>
          <a:xfrm>
            <a:off x="11952882" y="13019484"/>
            <a:ext cx="460376" cy="549276"/>
          </a:xfrm>
          <a:prstGeom prst="rect">
            <a:avLst/>
          </a:prstGeom>
          <a:ln w="12700">
            <a:miter lim="400000"/>
          </a:ln>
        </p:spPr>
        <p:txBody>
          <a:bodyPr wrap="none" lIns="71437" tIns="71437" rIns="71437" bIns="71437">
            <a:spAutoFit/>
          </a:bodyPr>
          <a:lstStyle>
            <a:lvl1pPr>
              <a:defRPr sz="2400">
                <a:solidFill>
                  <a:srgbClr val="4C4946"/>
                </a:solidFill>
              </a:defRPr>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Lst>
  <p:transition xmlns:p14="http://schemas.microsoft.com/office/powerpoint/2010/main" spd="med" advClick="1"/>
  <p:txStyles>
    <p:titleStyle>
      <a:lvl1pPr marL="0" marR="0" indent="0" algn="ctr" defTabSz="821531" rtl="0" latinLnBrk="0">
        <a:lnSpc>
          <a:spcPct val="90000"/>
        </a:lnSpc>
        <a:spcBef>
          <a:spcPts val="2200"/>
        </a:spcBef>
        <a:spcAft>
          <a:spcPts val="0"/>
        </a:spcAft>
        <a:buClrTx/>
        <a:buSzTx/>
        <a:buFontTx/>
        <a:buNone/>
        <a:tabLst/>
        <a:defRPr b="0" baseline="0" cap="none" i="0" spc="0" strike="noStrike" sz="9800" u="none">
          <a:ln>
            <a:noFill/>
          </a:ln>
          <a:solidFill>
            <a:srgbClr val="D93E2B"/>
          </a:solidFill>
          <a:uFillTx/>
          <a:latin typeface="+mn-lt"/>
          <a:ea typeface="+mn-ea"/>
          <a:cs typeface="+mn-cs"/>
          <a:sym typeface="Bodoni SvtyTwo ITC TT-Book"/>
        </a:defRPr>
      </a:lvl1pPr>
      <a:lvl2pPr marL="0" marR="0" indent="228600" algn="ctr" defTabSz="821531" rtl="0" latinLnBrk="0">
        <a:lnSpc>
          <a:spcPct val="90000"/>
        </a:lnSpc>
        <a:spcBef>
          <a:spcPts val="2200"/>
        </a:spcBef>
        <a:spcAft>
          <a:spcPts val="0"/>
        </a:spcAft>
        <a:buClrTx/>
        <a:buSzTx/>
        <a:buFontTx/>
        <a:buNone/>
        <a:tabLst/>
        <a:defRPr b="0" baseline="0" cap="none" i="0" spc="0" strike="noStrike" sz="9800" u="none">
          <a:ln>
            <a:noFill/>
          </a:ln>
          <a:solidFill>
            <a:srgbClr val="D93E2B"/>
          </a:solidFill>
          <a:uFillTx/>
          <a:latin typeface="+mn-lt"/>
          <a:ea typeface="+mn-ea"/>
          <a:cs typeface="+mn-cs"/>
          <a:sym typeface="Bodoni SvtyTwo ITC TT-Book"/>
        </a:defRPr>
      </a:lvl2pPr>
      <a:lvl3pPr marL="0" marR="0" indent="457200" algn="ctr" defTabSz="821531" rtl="0" latinLnBrk="0">
        <a:lnSpc>
          <a:spcPct val="90000"/>
        </a:lnSpc>
        <a:spcBef>
          <a:spcPts val="2200"/>
        </a:spcBef>
        <a:spcAft>
          <a:spcPts val="0"/>
        </a:spcAft>
        <a:buClrTx/>
        <a:buSzTx/>
        <a:buFontTx/>
        <a:buNone/>
        <a:tabLst/>
        <a:defRPr b="0" baseline="0" cap="none" i="0" spc="0" strike="noStrike" sz="9800" u="none">
          <a:ln>
            <a:noFill/>
          </a:ln>
          <a:solidFill>
            <a:srgbClr val="D93E2B"/>
          </a:solidFill>
          <a:uFillTx/>
          <a:latin typeface="+mn-lt"/>
          <a:ea typeface="+mn-ea"/>
          <a:cs typeface="+mn-cs"/>
          <a:sym typeface="Bodoni SvtyTwo ITC TT-Book"/>
        </a:defRPr>
      </a:lvl3pPr>
      <a:lvl4pPr marL="0" marR="0" indent="685800" algn="ctr" defTabSz="821531" rtl="0" latinLnBrk="0">
        <a:lnSpc>
          <a:spcPct val="90000"/>
        </a:lnSpc>
        <a:spcBef>
          <a:spcPts val="2200"/>
        </a:spcBef>
        <a:spcAft>
          <a:spcPts val="0"/>
        </a:spcAft>
        <a:buClrTx/>
        <a:buSzTx/>
        <a:buFontTx/>
        <a:buNone/>
        <a:tabLst/>
        <a:defRPr b="0" baseline="0" cap="none" i="0" spc="0" strike="noStrike" sz="9800" u="none">
          <a:ln>
            <a:noFill/>
          </a:ln>
          <a:solidFill>
            <a:srgbClr val="D93E2B"/>
          </a:solidFill>
          <a:uFillTx/>
          <a:latin typeface="+mn-lt"/>
          <a:ea typeface="+mn-ea"/>
          <a:cs typeface="+mn-cs"/>
          <a:sym typeface="Bodoni SvtyTwo ITC TT-Book"/>
        </a:defRPr>
      </a:lvl4pPr>
      <a:lvl5pPr marL="0" marR="0" indent="914400" algn="ctr" defTabSz="821531" rtl="0" latinLnBrk="0">
        <a:lnSpc>
          <a:spcPct val="90000"/>
        </a:lnSpc>
        <a:spcBef>
          <a:spcPts val="2200"/>
        </a:spcBef>
        <a:spcAft>
          <a:spcPts val="0"/>
        </a:spcAft>
        <a:buClrTx/>
        <a:buSzTx/>
        <a:buFontTx/>
        <a:buNone/>
        <a:tabLst/>
        <a:defRPr b="0" baseline="0" cap="none" i="0" spc="0" strike="noStrike" sz="9800" u="none">
          <a:ln>
            <a:noFill/>
          </a:ln>
          <a:solidFill>
            <a:srgbClr val="D93E2B"/>
          </a:solidFill>
          <a:uFillTx/>
          <a:latin typeface="+mn-lt"/>
          <a:ea typeface="+mn-ea"/>
          <a:cs typeface="+mn-cs"/>
          <a:sym typeface="Bodoni SvtyTwo ITC TT-Book"/>
        </a:defRPr>
      </a:lvl5pPr>
      <a:lvl6pPr marL="0" marR="0" indent="1143000" algn="ctr" defTabSz="821531" rtl="0" latinLnBrk="0">
        <a:lnSpc>
          <a:spcPct val="90000"/>
        </a:lnSpc>
        <a:spcBef>
          <a:spcPts val="2200"/>
        </a:spcBef>
        <a:spcAft>
          <a:spcPts val="0"/>
        </a:spcAft>
        <a:buClrTx/>
        <a:buSzTx/>
        <a:buFontTx/>
        <a:buNone/>
        <a:tabLst/>
        <a:defRPr b="0" baseline="0" cap="none" i="0" spc="0" strike="noStrike" sz="9800" u="none">
          <a:ln>
            <a:noFill/>
          </a:ln>
          <a:solidFill>
            <a:srgbClr val="D93E2B"/>
          </a:solidFill>
          <a:uFillTx/>
          <a:latin typeface="+mn-lt"/>
          <a:ea typeface="+mn-ea"/>
          <a:cs typeface="+mn-cs"/>
          <a:sym typeface="Bodoni SvtyTwo ITC TT-Book"/>
        </a:defRPr>
      </a:lvl6pPr>
      <a:lvl7pPr marL="0" marR="0" indent="1371600" algn="ctr" defTabSz="821531" rtl="0" latinLnBrk="0">
        <a:lnSpc>
          <a:spcPct val="90000"/>
        </a:lnSpc>
        <a:spcBef>
          <a:spcPts val="2200"/>
        </a:spcBef>
        <a:spcAft>
          <a:spcPts val="0"/>
        </a:spcAft>
        <a:buClrTx/>
        <a:buSzTx/>
        <a:buFontTx/>
        <a:buNone/>
        <a:tabLst/>
        <a:defRPr b="0" baseline="0" cap="none" i="0" spc="0" strike="noStrike" sz="9800" u="none">
          <a:ln>
            <a:noFill/>
          </a:ln>
          <a:solidFill>
            <a:srgbClr val="D93E2B"/>
          </a:solidFill>
          <a:uFillTx/>
          <a:latin typeface="+mn-lt"/>
          <a:ea typeface="+mn-ea"/>
          <a:cs typeface="+mn-cs"/>
          <a:sym typeface="Bodoni SvtyTwo ITC TT-Book"/>
        </a:defRPr>
      </a:lvl7pPr>
      <a:lvl8pPr marL="0" marR="0" indent="1600200" algn="ctr" defTabSz="821531" rtl="0" latinLnBrk="0">
        <a:lnSpc>
          <a:spcPct val="90000"/>
        </a:lnSpc>
        <a:spcBef>
          <a:spcPts val="2200"/>
        </a:spcBef>
        <a:spcAft>
          <a:spcPts val="0"/>
        </a:spcAft>
        <a:buClrTx/>
        <a:buSzTx/>
        <a:buFontTx/>
        <a:buNone/>
        <a:tabLst/>
        <a:defRPr b="0" baseline="0" cap="none" i="0" spc="0" strike="noStrike" sz="9800" u="none">
          <a:ln>
            <a:noFill/>
          </a:ln>
          <a:solidFill>
            <a:srgbClr val="D93E2B"/>
          </a:solidFill>
          <a:uFillTx/>
          <a:latin typeface="+mn-lt"/>
          <a:ea typeface="+mn-ea"/>
          <a:cs typeface="+mn-cs"/>
          <a:sym typeface="Bodoni SvtyTwo ITC TT-Book"/>
        </a:defRPr>
      </a:lvl8pPr>
      <a:lvl9pPr marL="0" marR="0" indent="1828800" algn="ctr" defTabSz="821531" rtl="0" latinLnBrk="0">
        <a:lnSpc>
          <a:spcPct val="90000"/>
        </a:lnSpc>
        <a:spcBef>
          <a:spcPts val="2200"/>
        </a:spcBef>
        <a:spcAft>
          <a:spcPts val="0"/>
        </a:spcAft>
        <a:buClrTx/>
        <a:buSzTx/>
        <a:buFontTx/>
        <a:buNone/>
        <a:tabLst/>
        <a:defRPr b="0" baseline="0" cap="none" i="0" spc="0" strike="noStrike" sz="9800" u="none">
          <a:ln>
            <a:noFill/>
          </a:ln>
          <a:solidFill>
            <a:srgbClr val="D93E2B"/>
          </a:solidFill>
          <a:uFillTx/>
          <a:latin typeface="+mn-lt"/>
          <a:ea typeface="+mn-ea"/>
          <a:cs typeface="+mn-cs"/>
          <a:sym typeface="Bodoni SvtyTwo ITC TT-Book"/>
        </a:defRPr>
      </a:lvl9pPr>
    </p:titleStyle>
    <p:bodyStyle>
      <a:lvl1pPr marL="652638" marR="0" indent="-652638" algn="l" defTabSz="821531" rtl="0" latinLnBrk="0">
        <a:lnSpc>
          <a:spcPct val="100000"/>
        </a:lnSpc>
        <a:spcBef>
          <a:spcPts val="3300"/>
        </a:spcBef>
        <a:spcAft>
          <a:spcPts val="0"/>
        </a:spcAft>
        <a:buClr>
          <a:srgbClr val="929292"/>
        </a:buClr>
        <a:buSzPct val="60000"/>
        <a:buFont typeface="Zapf Dingbats"/>
        <a:buChar char="❖"/>
        <a:tabLst/>
        <a:defRPr b="0" baseline="0" cap="none" i="0" spc="0" strike="noStrike" sz="5000" u="none">
          <a:ln>
            <a:noFill/>
          </a:ln>
          <a:solidFill>
            <a:srgbClr val="414141"/>
          </a:solidFill>
          <a:uFillTx/>
          <a:latin typeface="Palatino"/>
          <a:ea typeface="Palatino"/>
          <a:cs typeface="Palatino"/>
          <a:sym typeface="Palatino"/>
        </a:defRPr>
      </a:lvl1pPr>
      <a:lvl2pPr marL="1122538" marR="0" indent="-652638" algn="l" defTabSz="821531" rtl="0" latinLnBrk="0">
        <a:lnSpc>
          <a:spcPct val="100000"/>
        </a:lnSpc>
        <a:spcBef>
          <a:spcPts val="3300"/>
        </a:spcBef>
        <a:spcAft>
          <a:spcPts val="0"/>
        </a:spcAft>
        <a:buClr>
          <a:srgbClr val="929292"/>
        </a:buClr>
        <a:buSzPct val="60000"/>
        <a:buFont typeface="Zapf Dingbats"/>
        <a:buChar char="❖"/>
        <a:tabLst/>
        <a:defRPr b="0" baseline="0" cap="none" i="0" spc="0" strike="noStrike" sz="5000" u="none">
          <a:ln>
            <a:noFill/>
          </a:ln>
          <a:solidFill>
            <a:srgbClr val="414141"/>
          </a:solidFill>
          <a:uFillTx/>
          <a:latin typeface="Palatino"/>
          <a:ea typeface="Palatino"/>
          <a:cs typeface="Palatino"/>
          <a:sym typeface="Palatino"/>
        </a:defRPr>
      </a:lvl2pPr>
      <a:lvl3pPr marL="1592438" marR="0" indent="-652638" algn="l" defTabSz="821531" rtl="0" latinLnBrk="0">
        <a:lnSpc>
          <a:spcPct val="100000"/>
        </a:lnSpc>
        <a:spcBef>
          <a:spcPts val="3300"/>
        </a:spcBef>
        <a:spcAft>
          <a:spcPts val="0"/>
        </a:spcAft>
        <a:buClr>
          <a:srgbClr val="929292"/>
        </a:buClr>
        <a:buSzPct val="60000"/>
        <a:buFont typeface="Zapf Dingbats"/>
        <a:buChar char="❖"/>
        <a:tabLst/>
        <a:defRPr b="0" baseline="0" cap="none" i="0" spc="0" strike="noStrike" sz="5000" u="none">
          <a:ln>
            <a:noFill/>
          </a:ln>
          <a:solidFill>
            <a:srgbClr val="414141"/>
          </a:solidFill>
          <a:uFillTx/>
          <a:latin typeface="Palatino"/>
          <a:ea typeface="Palatino"/>
          <a:cs typeface="Palatino"/>
          <a:sym typeface="Palatino"/>
        </a:defRPr>
      </a:lvl3pPr>
      <a:lvl4pPr marL="2062338" marR="0" indent="-652638" algn="l" defTabSz="821531" rtl="0" latinLnBrk="0">
        <a:lnSpc>
          <a:spcPct val="100000"/>
        </a:lnSpc>
        <a:spcBef>
          <a:spcPts val="3300"/>
        </a:spcBef>
        <a:spcAft>
          <a:spcPts val="0"/>
        </a:spcAft>
        <a:buClr>
          <a:srgbClr val="929292"/>
        </a:buClr>
        <a:buSzPct val="60000"/>
        <a:buFont typeface="Zapf Dingbats"/>
        <a:buChar char="❖"/>
        <a:tabLst/>
        <a:defRPr b="0" baseline="0" cap="none" i="0" spc="0" strike="noStrike" sz="5000" u="none">
          <a:ln>
            <a:noFill/>
          </a:ln>
          <a:solidFill>
            <a:srgbClr val="414141"/>
          </a:solidFill>
          <a:uFillTx/>
          <a:latin typeface="Palatino"/>
          <a:ea typeface="Palatino"/>
          <a:cs typeface="Palatino"/>
          <a:sym typeface="Palatino"/>
        </a:defRPr>
      </a:lvl4pPr>
      <a:lvl5pPr marL="2532238" marR="0" indent="-652638" algn="l" defTabSz="821531" rtl="0" latinLnBrk="0">
        <a:lnSpc>
          <a:spcPct val="100000"/>
        </a:lnSpc>
        <a:spcBef>
          <a:spcPts val="3300"/>
        </a:spcBef>
        <a:spcAft>
          <a:spcPts val="0"/>
        </a:spcAft>
        <a:buClr>
          <a:srgbClr val="929292"/>
        </a:buClr>
        <a:buSzPct val="60000"/>
        <a:buFont typeface="Zapf Dingbats"/>
        <a:buChar char="❖"/>
        <a:tabLst/>
        <a:defRPr b="0" baseline="0" cap="none" i="0" spc="0" strike="noStrike" sz="5000" u="none">
          <a:ln>
            <a:noFill/>
          </a:ln>
          <a:solidFill>
            <a:srgbClr val="414141"/>
          </a:solidFill>
          <a:uFillTx/>
          <a:latin typeface="Palatino"/>
          <a:ea typeface="Palatino"/>
          <a:cs typeface="Palatino"/>
          <a:sym typeface="Palatino"/>
        </a:defRPr>
      </a:lvl5pPr>
      <a:lvl6pPr marL="3002138" marR="0" indent="-652638" algn="l" defTabSz="821531" rtl="0" latinLnBrk="0">
        <a:lnSpc>
          <a:spcPct val="100000"/>
        </a:lnSpc>
        <a:spcBef>
          <a:spcPts val="3300"/>
        </a:spcBef>
        <a:spcAft>
          <a:spcPts val="0"/>
        </a:spcAft>
        <a:buClr>
          <a:srgbClr val="929292"/>
        </a:buClr>
        <a:buSzPct val="60000"/>
        <a:buFont typeface="Zapf Dingbats"/>
        <a:buChar char="❖"/>
        <a:tabLst/>
        <a:defRPr b="0" baseline="0" cap="none" i="0" spc="0" strike="noStrike" sz="5000" u="none">
          <a:ln>
            <a:noFill/>
          </a:ln>
          <a:solidFill>
            <a:srgbClr val="414141"/>
          </a:solidFill>
          <a:uFillTx/>
          <a:latin typeface="Palatino"/>
          <a:ea typeface="Palatino"/>
          <a:cs typeface="Palatino"/>
          <a:sym typeface="Palatino"/>
        </a:defRPr>
      </a:lvl6pPr>
      <a:lvl7pPr marL="3472038" marR="0" indent="-652638" algn="l" defTabSz="821531" rtl="0" latinLnBrk="0">
        <a:lnSpc>
          <a:spcPct val="100000"/>
        </a:lnSpc>
        <a:spcBef>
          <a:spcPts val="3300"/>
        </a:spcBef>
        <a:spcAft>
          <a:spcPts val="0"/>
        </a:spcAft>
        <a:buClr>
          <a:srgbClr val="929292"/>
        </a:buClr>
        <a:buSzPct val="60000"/>
        <a:buFont typeface="Zapf Dingbats"/>
        <a:buChar char="❖"/>
        <a:tabLst/>
        <a:defRPr b="0" baseline="0" cap="none" i="0" spc="0" strike="noStrike" sz="5000" u="none">
          <a:ln>
            <a:noFill/>
          </a:ln>
          <a:solidFill>
            <a:srgbClr val="414141"/>
          </a:solidFill>
          <a:uFillTx/>
          <a:latin typeface="Palatino"/>
          <a:ea typeface="Palatino"/>
          <a:cs typeface="Palatino"/>
          <a:sym typeface="Palatino"/>
        </a:defRPr>
      </a:lvl7pPr>
      <a:lvl8pPr marL="3941938" marR="0" indent="-652638" algn="l" defTabSz="821531" rtl="0" latinLnBrk="0">
        <a:lnSpc>
          <a:spcPct val="100000"/>
        </a:lnSpc>
        <a:spcBef>
          <a:spcPts val="3300"/>
        </a:spcBef>
        <a:spcAft>
          <a:spcPts val="0"/>
        </a:spcAft>
        <a:buClr>
          <a:srgbClr val="929292"/>
        </a:buClr>
        <a:buSzPct val="60000"/>
        <a:buFont typeface="Zapf Dingbats"/>
        <a:buChar char="❖"/>
        <a:tabLst/>
        <a:defRPr b="0" baseline="0" cap="none" i="0" spc="0" strike="noStrike" sz="5000" u="none">
          <a:ln>
            <a:noFill/>
          </a:ln>
          <a:solidFill>
            <a:srgbClr val="414141"/>
          </a:solidFill>
          <a:uFillTx/>
          <a:latin typeface="Palatino"/>
          <a:ea typeface="Palatino"/>
          <a:cs typeface="Palatino"/>
          <a:sym typeface="Palatino"/>
        </a:defRPr>
      </a:lvl8pPr>
      <a:lvl9pPr marL="4411838" marR="0" indent="-652638" algn="l" defTabSz="821531" rtl="0" latinLnBrk="0">
        <a:lnSpc>
          <a:spcPct val="100000"/>
        </a:lnSpc>
        <a:spcBef>
          <a:spcPts val="3300"/>
        </a:spcBef>
        <a:spcAft>
          <a:spcPts val="0"/>
        </a:spcAft>
        <a:buClr>
          <a:srgbClr val="929292"/>
        </a:buClr>
        <a:buSzPct val="60000"/>
        <a:buFont typeface="Zapf Dingbats"/>
        <a:buChar char="❖"/>
        <a:tabLst/>
        <a:defRPr b="0" baseline="0" cap="none" i="0" spc="0" strike="noStrike" sz="5000" u="none">
          <a:ln>
            <a:noFill/>
          </a:ln>
          <a:solidFill>
            <a:srgbClr val="414141"/>
          </a:solidFill>
          <a:uFillTx/>
          <a:latin typeface="Palatino"/>
          <a:ea typeface="Palatino"/>
          <a:cs typeface="Palatino"/>
          <a:sym typeface="Palatino"/>
        </a:defRPr>
      </a:lvl9pPr>
    </p:bodyStyle>
    <p:otherStyle>
      <a:lvl1pPr marL="0" marR="0" indent="0" algn="ctr" defTabSz="821531" latinLnBrk="0">
        <a:lnSpc>
          <a:spcPct val="100000"/>
        </a:lnSpc>
        <a:spcBef>
          <a:spcPts val="0"/>
        </a:spcBef>
        <a:spcAft>
          <a:spcPts val="0"/>
        </a:spcAft>
        <a:buClrTx/>
        <a:buSzTx/>
        <a:buFontTx/>
        <a:buNone/>
        <a:tabLst/>
        <a:defRPr b="0" baseline="0" cap="none" i="0" spc="0" strike="noStrike" sz="2400" u="none">
          <a:ln>
            <a:noFill/>
          </a:ln>
          <a:solidFill>
            <a:schemeClr val="tx1"/>
          </a:solidFill>
          <a:uFillTx/>
          <a:latin typeface="+mn-lt"/>
          <a:ea typeface="+mn-ea"/>
          <a:cs typeface="+mn-cs"/>
          <a:sym typeface="Palatino"/>
        </a:defRPr>
      </a:lvl1pPr>
      <a:lvl2pPr marL="0" marR="0" indent="228600" algn="ctr" defTabSz="821531" latinLnBrk="0">
        <a:lnSpc>
          <a:spcPct val="100000"/>
        </a:lnSpc>
        <a:spcBef>
          <a:spcPts val="0"/>
        </a:spcBef>
        <a:spcAft>
          <a:spcPts val="0"/>
        </a:spcAft>
        <a:buClrTx/>
        <a:buSzTx/>
        <a:buFontTx/>
        <a:buNone/>
        <a:tabLst/>
        <a:defRPr b="0" baseline="0" cap="none" i="0" spc="0" strike="noStrike" sz="2400" u="none">
          <a:ln>
            <a:noFill/>
          </a:ln>
          <a:solidFill>
            <a:schemeClr val="tx1"/>
          </a:solidFill>
          <a:uFillTx/>
          <a:latin typeface="+mn-lt"/>
          <a:ea typeface="+mn-ea"/>
          <a:cs typeface="+mn-cs"/>
          <a:sym typeface="Palatino"/>
        </a:defRPr>
      </a:lvl2pPr>
      <a:lvl3pPr marL="0" marR="0" indent="457200" algn="ctr" defTabSz="821531" latinLnBrk="0">
        <a:lnSpc>
          <a:spcPct val="100000"/>
        </a:lnSpc>
        <a:spcBef>
          <a:spcPts val="0"/>
        </a:spcBef>
        <a:spcAft>
          <a:spcPts val="0"/>
        </a:spcAft>
        <a:buClrTx/>
        <a:buSzTx/>
        <a:buFontTx/>
        <a:buNone/>
        <a:tabLst/>
        <a:defRPr b="0" baseline="0" cap="none" i="0" spc="0" strike="noStrike" sz="2400" u="none">
          <a:ln>
            <a:noFill/>
          </a:ln>
          <a:solidFill>
            <a:schemeClr val="tx1"/>
          </a:solidFill>
          <a:uFillTx/>
          <a:latin typeface="+mn-lt"/>
          <a:ea typeface="+mn-ea"/>
          <a:cs typeface="+mn-cs"/>
          <a:sym typeface="Palatino"/>
        </a:defRPr>
      </a:lvl3pPr>
      <a:lvl4pPr marL="0" marR="0" indent="685800" algn="ctr" defTabSz="821531" latinLnBrk="0">
        <a:lnSpc>
          <a:spcPct val="100000"/>
        </a:lnSpc>
        <a:spcBef>
          <a:spcPts val="0"/>
        </a:spcBef>
        <a:spcAft>
          <a:spcPts val="0"/>
        </a:spcAft>
        <a:buClrTx/>
        <a:buSzTx/>
        <a:buFontTx/>
        <a:buNone/>
        <a:tabLst/>
        <a:defRPr b="0" baseline="0" cap="none" i="0" spc="0" strike="noStrike" sz="2400" u="none">
          <a:ln>
            <a:noFill/>
          </a:ln>
          <a:solidFill>
            <a:schemeClr val="tx1"/>
          </a:solidFill>
          <a:uFillTx/>
          <a:latin typeface="+mn-lt"/>
          <a:ea typeface="+mn-ea"/>
          <a:cs typeface="+mn-cs"/>
          <a:sym typeface="Palatino"/>
        </a:defRPr>
      </a:lvl4pPr>
      <a:lvl5pPr marL="0" marR="0" indent="914400" algn="ctr" defTabSz="821531" latinLnBrk="0">
        <a:lnSpc>
          <a:spcPct val="100000"/>
        </a:lnSpc>
        <a:spcBef>
          <a:spcPts val="0"/>
        </a:spcBef>
        <a:spcAft>
          <a:spcPts val="0"/>
        </a:spcAft>
        <a:buClrTx/>
        <a:buSzTx/>
        <a:buFontTx/>
        <a:buNone/>
        <a:tabLst/>
        <a:defRPr b="0" baseline="0" cap="none" i="0" spc="0" strike="noStrike" sz="2400" u="none">
          <a:ln>
            <a:noFill/>
          </a:ln>
          <a:solidFill>
            <a:schemeClr val="tx1"/>
          </a:solidFill>
          <a:uFillTx/>
          <a:latin typeface="+mn-lt"/>
          <a:ea typeface="+mn-ea"/>
          <a:cs typeface="+mn-cs"/>
          <a:sym typeface="Palatino"/>
        </a:defRPr>
      </a:lvl5pPr>
      <a:lvl6pPr marL="0" marR="0" indent="1143000" algn="ctr" defTabSz="821531" latinLnBrk="0">
        <a:lnSpc>
          <a:spcPct val="100000"/>
        </a:lnSpc>
        <a:spcBef>
          <a:spcPts val="0"/>
        </a:spcBef>
        <a:spcAft>
          <a:spcPts val="0"/>
        </a:spcAft>
        <a:buClrTx/>
        <a:buSzTx/>
        <a:buFontTx/>
        <a:buNone/>
        <a:tabLst/>
        <a:defRPr b="0" baseline="0" cap="none" i="0" spc="0" strike="noStrike" sz="2400" u="none">
          <a:ln>
            <a:noFill/>
          </a:ln>
          <a:solidFill>
            <a:schemeClr val="tx1"/>
          </a:solidFill>
          <a:uFillTx/>
          <a:latin typeface="+mn-lt"/>
          <a:ea typeface="+mn-ea"/>
          <a:cs typeface="+mn-cs"/>
          <a:sym typeface="Palatino"/>
        </a:defRPr>
      </a:lvl6pPr>
      <a:lvl7pPr marL="0" marR="0" indent="1371600" algn="ctr" defTabSz="821531" latinLnBrk="0">
        <a:lnSpc>
          <a:spcPct val="100000"/>
        </a:lnSpc>
        <a:spcBef>
          <a:spcPts val="0"/>
        </a:spcBef>
        <a:spcAft>
          <a:spcPts val="0"/>
        </a:spcAft>
        <a:buClrTx/>
        <a:buSzTx/>
        <a:buFontTx/>
        <a:buNone/>
        <a:tabLst/>
        <a:defRPr b="0" baseline="0" cap="none" i="0" spc="0" strike="noStrike" sz="2400" u="none">
          <a:ln>
            <a:noFill/>
          </a:ln>
          <a:solidFill>
            <a:schemeClr val="tx1"/>
          </a:solidFill>
          <a:uFillTx/>
          <a:latin typeface="+mn-lt"/>
          <a:ea typeface="+mn-ea"/>
          <a:cs typeface="+mn-cs"/>
          <a:sym typeface="Palatino"/>
        </a:defRPr>
      </a:lvl7pPr>
      <a:lvl8pPr marL="0" marR="0" indent="1600200" algn="ctr" defTabSz="821531" latinLnBrk="0">
        <a:lnSpc>
          <a:spcPct val="100000"/>
        </a:lnSpc>
        <a:spcBef>
          <a:spcPts val="0"/>
        </a:spcBef>
        <a:spcAft>
          <a:spcPts val="0"/>
        </a:spcAft>
        <a:buClrTx/>
        <a:buSzTx/>
        <a:buFontTx/>
        <a:buNone/>
        <a:tabLst/>
        <a:defRPr b="0" baseline="0" cap="none" i="0" spc="0" strike="noStrike" sz="2400" u="none">
          <a:ln>
            <a:noFill/>
          </a:ln>
          <a:solidFill>
            <a:schemeClr val="tx1"/>
          </a:solidFill>
          <a:uFillTx/>
          <a:latin typeface="+mn-lt"/>
          <a:ea typeface="+mn-ea"/>
          <a:cs typeface="+mn-cs"/>
          <a:sym typeface="Palatino"/>
        </a:defRPr>
      </a:lvl8pPr>
      <a:lvl9pPr marL="0" marR="0" indent="1828800" algn="ctr" defTabSz="821531" latinLnBrk="0">
        <a:lnSpc>
          <a:spcPct val="100000"/>
        </a:lnSpc>
        <a:spcBef>
          <a:spcPts val="0"/>
        </a:spcBef>
        <a:spcAft>
          <a:spcPts val="0"/>
        </a:spcAft>
        <a:buClrTx/>
        <a:buSzTx/>
        <a:buFontTx/>
        <a:buNone/>
        <a:tabLst/>
        <a:defRPr b="0" baseline="0" cap="none" i="0" spc="0" strike="noStrike" sz="2400" u="none">
          <a:ln>
            <a:noFill/>
          </a:ln>
          <a:solidFill>
            <a:schemeClr val="tx1"/>
          </a:solidFill>
          <a:uFillTx/>
          <a:latin typeface="+mn-lt"/>
          <a:ea typeface="+mn-ea"/>
          <a:cs typeface="+mn-cs"/>
          <a:sym typeface="Palatino"/>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2.jpeg"/><Relationship Id="rId3" Type="http://schemas.openxmlformats.org/officeDocument/2006/relationships/image" Target="../media/image3.jpe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arget="../slideLayouts/slideLayout11.xml" Type="http://schemas.openxmlformats.org/officeDocument/2006/relationships/slideLayout"/><Relationship Id="rId2" Target="../media/image8.jpeg" Type="http://schemas.openxmlformats.org/officeDocument/2006/relationships/image"/></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4.jpeg"/><Relationship Id="rId3" Type="http://schemas.openxmlformats.org/officeDocument/2006/relationships/image" Target="../media/image4.png"/></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5.jpeg"/><Relationship Id="rId3" Type="http://schemas.openxmlformats.org/officeDocument/2006/relationships/image" Target="../media/image4.png"/></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6.jpeg"/><Relationship Id="rId3" Type="http://schemas.openxmlformats.org/officeDocument/2006/relationships/image" Target="../media/image4.png"/></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showMasterSp="1" showMasterPhAnim="1">
  <p:cSld>
    <p:bg>
      <p:bgPr>
        <a:solidFill>
          <a:srgbClr val="000000"/>
        </a:solidFill>
      </p:bgPr>
    </p:bg>
    <p:spTree>
      <p:nvGrpSpPr>
        <p:cNvPr id="1" name=""/>
        <p:cNvGrpSpPr/>
        <p:nvPr/>
      </p:nvGrpSpPr>
      <p:grpSpPr>
        <a:xfrm>
          <a:off x="0" y="0"/>
          <a:ext cx="0" cy="0"/>
          <a:chOff x="0" y="0"/>
          <a:chExt cx="0" cy="0"/>
        </a:xfrm>
      </p:grpSpPr>
      <p:pic>
        <p:nvPicPr>
          <p:cNvPr id="133" name="Palacio Chino-small-filtered.jpeg"/>
          <p:cNvPicPr>
            <a:picLocks noChangeAspect="1"/>
          </p:cNvPicPr>
          <p:nvPr/>
        </p:nvPicPr>
        <p:blipFill>
          <a:blip r:embed="rId2">
            <a:alphaModFix amt="80299"/>
            <a:extLst/>
          </a:blip>
          <a:srcRect l="5648" t="41053" r="3479" b="3497"/>
          <a:stretch>
            <a:fillRect/>
          </a:stretch>
        </p:blipFill>
        <p:spPr>
          <a:xfrm>
            <a:off x="-1740031" y="6309701"/>
            <a:ext cx="9347994" cy="7605389"/>
          </a:xfrm>
          <a:custGeom>
            <a:avLst/>
            <a:gdLst/>
            <a:ahLst/>
            <a:cxnLst>
              <a:cxn ang="0">
                <a:pos x="wd2" y="hd2"/>
              </a:cxn>
              <a:cxn ang="5400000">
                <a:pos x="wd2" y="hd2"/>
              </a:cxn>
              <a:cxn ang="10800000">
                <a:pos x="wd2" y="hd2"/>
              </a:cxn>
              <a:cxn ang="16200000">
                <a:pos x="wd2" y="hd2"/>
              </a:cxn>
            </a:cxnLst>
            <a:rect l="0" t="0" r="r" b="b"/>
            <a:pathLst>
              <a:path w="21600" h="21598" fill="norm" stroke="1" extrusionOk="0">
                <a:moveTo>
                  <a:pt x="9248" y="0"/>
                </a:moveTo>
                <a:cubicBezTo>
                  <a:pt x="9201" y="1"/>
                  <a:pt x="9163" y="13"/>
                  <a:pt x="9133" y="34"/>
                </a:cubicBezTo>
                <a:cubicBezTo>
                  <a:pt x="9129" y="37"/>
                  <a:pt x="9125" y="39"/>
                  <a:pt x="9122" y="43"/>
                </a:cubicBezTo>
                <a:cubicBezTo>
                  <a:pt x="9120" y="44"/>
                  <a:pt x="9119" y="45"/>
                  <a:pt x="9118" y="46"/>
                </a:cubicBezTo>
                <a:cubicBezTo>
                  <a:pt x="9058" y="110"/>
                  <a:pt x="9033" y="230"/>
                  <a:pt x="9031" y="411"/>
                </a:cubicBezTo>
                <a:cubicBezTo>
                  <a:pt x="9031" y="444"/>
                  <a:pt x="9031" y="475"/>
                  <a:pt x="9032" y="512"/>
                </a:cubicBezTo>
                <a:cubicBezTo>
                  <a:pt x="9034" y="565"/>
                  <a:pt x="9036" y="619"/>
                  <a:pt x="9039" y="669"/>
                </a:cubicBezTo>
                <a:cubicBezTo>
                  <a:pt x="9042" y="718"/>
                  <a:pt x="9046" y="762"/>
                  <a:pt x="9050" y="802"/>
                </a:cubicBezTo>
                <a:cubicBezTo>
                  <a:pt x="9058" y="883"/>
                  <a:pt x="9068" y="943"/>
                  <a:pt x="9077" y="966"/>
                </a:cubicBezTo>
                <a:cubicBezTo>
                  <a:pt x="9081" y="972"/>
                  <a:pt x="9083" y="980"/>
                  <a:pt x="9084" y="988"/>
                </a:cubicBezTo>
                <a:cubicBezTo>
                  <a:pt x="9084" y="989"/>
                  <a:pt x="9085" y="990"/>
                  <a:pt x="9085" y="991"/>
                </a:cubicBezTo>
                <a:cubicBezTo>
                  <a:pt x="9087" y="999"/>
                  <a:pt x="9088" y="1006"/>
                  <a:pt x="9089" y="1014"/>
                </a:cubicBezTo>
                <a:cubicBezTo>
                  <a:pt x="9089" y="1016"/>
                  <a:pt x="9089" y="1017"/>
                  <a:pt x="9089" y="1019"/>
                </a:cubicBezTo>
                <a:cubicBezTo>
                  <a:pt x="9089" y="1026"/>
                  <a:pt x="9088" y="1032"/>
                  <a:pt x="9087" y="1038"/>
                </a:cubicBezTo>
                <a:cubicBezTo>
                  <a:pt x="9086" y="1041"/>
                  <a:pt x="9085" y="1045"/>
                  <a:pt x="9084" y="1048"/>
                </a:cubicBezTo>
                <a:cubicBezTo>
                  <a:pt x="9083" y="1052"/>
                  <a:pt x="9082" y="1056"/>
                  <a:pt x="9080" y="1059"/>
                </a:cubicBezTo>
                <a:cubicBezTo>
                  <a:pt x="9076" y="1067"/>
                  <a:pt x="9071" y="1073"/>
                  <a:pt x="9065" y="1077"/>
                </a:cubicBezTo>
                <a:cubicBezTo>
                  <a:pt x="9062" y="1080"/>
                  <a:pt x="9058" y="1085"/>
                  <a:pt x="9056" y="1091"/>
                </a:cubicBezTo>
                <a:cubicBezTo>
                  <a:pt x="9048" y="1110"/>
                  <a:pt x="9044" y="1144"/>
                  <a:pt x="9043" y="1188"/>
                </a:cubicBezTo>
                <a:cubicBezTo>
                  <a:pt x="9042" y="1246"/>
                  <a:pt x="9047" y="1321"/>
                  <a:pt x="9059" y="1399"/>
                </a:cubicBezTo>
                <a:cubicBezTo>
                  <a:pt x="9086" y="1580"/>
                  <a:pt x="9078" y="1727"/>
                  <a:pt x="9038" y="1804"/>
                </a:cubicBezTo>
                <a:cubicBezTo>
                  <a:pt x="9028" y="1824"/>
                  <a:pt x="9022" y="1841"/>
                  <a:pt x="9016" y="1857"/>
                </a:cubicBezTo>
                <a:cubicBezTo>
                  <a:pt x="9014" y="1864"/>
                  <a:pt x="9012" y="1871"/>
                  <a:pt x="9010" y="1878"/>
                </a:cubicBezTo>
                <a:cubicBezTo>
                  <a:pt x="9010" y="1878"/>
                  <a:pt x="9010" y="1879"/>
                  <a:pt x="9010" y="1879"/>
                </a:cubicBezTo>
                <a:cubicBezTo>
                  <a:pt x="9010" y="1912"/>
                  <a:pt x="9020" y="1951"/>
                  <a:pt x="9037" y="1997"/>
                </a:cubicBezTo>
                <a:cubicBezTo>
                  <a:pt x="9039" y="2001"/>
                  <a:pt x="9041" y="2005"/>
                  <a:pt x="9045" y="2010"/>
                </a:cubicBezTo>
                <a:cubicBezTo>
                  <a:pt x="9054" y="2021"/>
                  <a:pt x="9063" y="2034"/>
                  <a:pt x="9070" y="2050"/>
                </a:cubicBezTo>
                <a:cubicBezTo>
                  <a:pt x="9078" y="2066"/>
                  <a:pt x="9086" y="2084"/>
                  <a:pt x="9092" y="2102"/>
                </a:cubicBezTo>
                <a:cubicBezTo>
                  <a:pt x="9098" y="2120"/>
                  <a:pt x="9102" y="2139"/>
                  <a:pt x="9105" y="2157"/>
                </a:cubicBezTo>
                <a:cubicBezTo>
                  <a:pt x="9108" y="2173"/>
                  <a:pt x="9110" y="2188"/>
                  <a:pt x="9111" y="2202"/>
                </a:cubicBezTo>
                <a:cubicBezTo>
                  <a:pt x="9111" y="2205"/>
                  <a:pt x="9112" y="2208"/>
                  <a:pt x="9112" y="2210"/>
                </a:cubicBezTo>
                <a:cubicBezTo>
                  <a:pt x="9122" y="2243"/>
                  <a:pt x="9134" y="2277"/>
                  <a:pt x="9141" y="2301"/>
                </a:cubicBezTo>
                <a:cubicBezTo>
                  <a:pt x="9144" y="2312"/>
                  <a:pt x="9146" y="2316"/>
                  <a:pt x="9148" y="2325"/>
                </a:cubicBezTo>
                <a:cubicBezTo>
                  <a:pt x="9154" y="2329"/>
                  <a:pt x="9160" y="2330"/>
                  <a:pt x="9166" y="2331"/>
                </a:cubicBezTo>
                <a:cubicBezTo>
                  <a:pt x="9168" y="2331"/>
                  <a:pt x="9170" y="2331"/>
                  <a:pt x="9172" y="2331"/>
                </a:cubicBezTo>
                <a:cubicBezTo>
                  <a:pt x="9179" y="2330"/>
                  <a:pt x="9185" y="2329"/>
                  <a:pt x="9192" y="2325"/>
                </a:cubicBezTo>
                <a:cubicBezTo>
                  <a:pt x="9193" y="2324"/>
                  <a:pt x="9195" y="2324"/>
                  <a:pt x="9196" y="2323"/>
                </a:cubicBezTo>
                <a:cubicBezTo>
                  <a:pt x="9201" y="2320"/>
                  <a:pt x="9206" y="2314"/>
                  <a:pt x="9211" y="2309"/>
                </a:cubicBezTo>
                <a:cubicBezTo>
                  <a:pt x="9217" y="2303"/>
                  <a:pt x="9222" y="2295"/>
                  <a:pt x="9228" y="2286"/>
                </a:cubicBezTo>
                <a:cubicBezTo>
                  <a:pt x="9231" y="2281"/>
                  <a:pt x="9235" y="2278"/>
                  <a:pt x="9237" y="2272"/>
                </a:cubicBezTo>
                <a:cubicBezTo>
                  <a:pt x="9246" y="2257"/>
                  <a:pt x="9253" y="2239"/>
                  <a:pt x="9259" y="2217"/>
                </a:cubicBezTo>
                <a:cubicBezTo>
                  <a:pt x="9278" y="2152"/>
                  <a:pt x="9318" y="2060"/>
                  <a:pt x="9347" y="2013"/>
                </a:cubicBezTo>
                <a:cubicBezTo>
                  <a:pt x="9353" y="2004"/>
                  <a:pt x="9359" y="1997"/>
                  <a:pt x="9365" y="1990"/>
                </a:cubicBezTo>
                <a:cubicBezTo>
                  <a:pt x="9365" y="1990"/>
                  <a:pt x="9366" y="1991"/>
                  <a:pt x="9366" y="1990"/>
                </a:cubicBezTo>
                <a:cubicBezTo>
                  <a:pt x="9392" y="1957"/>
                  <a:pt x="9415" y="1955"/>
                  <a:pt x="9445" y="1976"/>
                </a:cubicBezTo>
                <a:cubicBezTo>
                  <a:pt x="9445" y="1976"/>
                  <a:pt x="9445" y="1976"/>
                  <a:pt x="9446" y="1976"/>
                </a:cubicBezTo>
                <a:cubicBezTo>
                  <a:pt x="9455" y="1981"/>
                  <a:pt x="9463" y="1990"/>
                  <a:pt x="9471" y="1999"/>
                </a:cubicBezTo>
                <a:cubicBezTo>
                  <a:pt x="9472" y="2001"/>
                  <a:pt x="9473" y="2002"/>
                  <a:pt x="9474" y="2003"/>
                </a:cubicBezTo>
                <a:cubicBezTo>
                  <a:pt x="9474" y="2003"/>
                  <a:pt x="9475" y="2003"/>
                  <a:pt x="9475" y="2003"/>
                </a:cubicBezTo>
                <a:cubicBezTo>
                  <a:pt x="9479" y="2007"/>
                  <a:pt x="9482" y="2012"/>
                  <a:pt x="9485" y="2016"/>
                </a:cubicBezTo>
                <a:cubicBezTo>
                  <a:pt x="9492" y="2026"/>
                  <a:pt x="9498" y="2035"/>
                  <a:pt x="9504" y="2048"/>
                </a:cubicBezTo>
                <a:cubicBezTo>
                  <a:pt x="9504" y="2048"/>
                  <a:pt x="9505" y="2049"/>
                  <a:pt x="9505" y="2049"/>
                </a:cubicBezTo>
                <a:cubicBezTo>
                  <a:pt x="9510" y="2058"/>
                  <a:pt x="9514" y="2070"/>
                  <a:pt x="9518" y="2081"/>
                </a:cubicBezTo>
                <a:cubicBezTo>
                  <a:pt x="9521" y="2088"/>
                  <a:pt x="9523" y="2096"/>
                  <a:pt x="9526" y="2104"/>
                </a:cubicBezTo>
                <a:cubicBezTo>
                  <a:pt x="9529" y="2113"/>
                  <a:pt x="9532" y="2124"/>
                  <a:pt x="9534" y="2134"/>
                </a:cubicBezTo>
                <a:cubicBezTo>
                  <a:pt x="9538" y="2147"/>
                  <a:pt x="9540" y="2160"/>
                  <a:pt x="9543" y="2174"/>
                </a:cubicBezTo>
                <a:cubicBezTo>
                  <a:pt x="9544" y="2183"/>
                  <a:pt x="9546" y="2192"/>
                  <a:pt x="9547" y="2201"/>
                </a:cubicBezTo>
                <a:cubicBezTo>
                  <a:pt x="9550" y="2225"/>
                  <a:pt x="9552" y="2249"/>
                  <a:pt x="9552" y="2276"/>
                </a:cubicBezTo>
                <a:cubicBezTo>
                  <a:pt x="9552" y="2308"/>
                  <a:pt x="9555" y="2336"/>
                  <a:pt x="9558" y="2360"/>
                </a:cubicBezTo>
                <a:cubicBezTo>
                  <a:pt x="9561" y="2378"/>
                  <a:pt x="9564" y="2394"/>
                  <a:pt x="9568" y="2407"/>
                </a:cubicBezTo>
                <a:cubicBezTo>
                  <a:pt x="9569" y="2411"/>
                  <a:pt x="9571" y="2415"/>
                  <a:pt x="9572" y="2418"/>
                </a:cubicBezTo>
                <a:cubicBezTo>
                  <a:pt x="9577" y="2430"/>
                  <a:pt x="9584" y="2441"/>
                  <a:pt x="9590" y="2449"/>
                </a:cubicBezTo>
                <a:cubicBezTo>
                  <a:pt x="9593" y="2452"/>
                  <a:pt x="9595" y="2454"/>
                  <a:pt x="9598" y="2456"/>
                </a:cubicBezTo>
                <a:cubicBezTo>
                  <a:pt x="9599" y="2457"/>
                  <a:pt x="9601" y="2459"/>
                  <a:pt x="9602" y="2460"/>
                </a:cubicBezTo>
                <a:cubicBezTo>
                  <a:pt x="9607" y="2463"/>
                  <a:pt x="9613" y="2465"/>
                  <a:pt x="9618" y="2466"/>
                </a:cubicBezTo>
                <a:cubicBezTo>
                  <a:pt x="9624" y="2467"/>
                  <a:pt x="9629" y="2468"/>
                  <a:pt x="9635" y="2467"/>
                </a:cubicBezTo>
                <a:cubicBezTo>
                  <a:pt x="9642" y="2466"/>
                  <a:pt x="9648" y="2464"/>
                  <a:pt x="9655" y="2460"/>
                </a:cubicBezTo>
                <a:cubicBezTo>
                  <a:pt x="9663" y="2456"/>
                  <a:pt x="9671" y="2449"/>
                  <a:pt x="9679" y="2441"/>
                </a:cubicBezTo>
                <a:cubicBezTo>
                  <a:pt x="9690" y="2432"/>
                  <a:pt x="9701" y="2421"/>
                  <a:pt x="9712" y="2406"/>
                </a:cubicBezTo>
                <a:cubicBezTo>
                  <a:pt x="9714" y="2405"/>
                  <a:pt x="9716" y="2402"/>
                  <a:pt x="9717" y="2401"/>
                </a:cubicBezTo>
                <a:cubicBezTo>
                  <a:pt x="9731" y="2381"/>
                  <a:pt x="9746" y="2358"/>
                  <a:pt x="9761" y="2330"/>
                </a:cubicBezTo>
                <a:cubicBezTo>
                  <a:pt x="9776" y="2301"/>
                  <a:pt x="9790" y="2268"/>
                  <a:pt x="9804" y="2232"/>
                </a:cubicBezTo>
                <a:cubicBezTo>
                  <a:pt x="9821" y="2189"/>
                  <a:pt x="9831" y="2159"/>
                  <a:pt x="9841" y="2129"/>
                </a:cubicBezTo>
                <a:cubicBezTo>
                  <a:pt x="9863" y="2063"/>
                  <a:pt x="9872" y="2019"/>
                  <a:pt x="9865" y="1981"/>
                </a:cubicBezTo>
                <a:cubicBezTo>
                  <a:pt x="9864" y="1980"/>
                  <a:pt x="9865" y="1979"/>
                  <a:pt x="9865" y="1978"/>
                </a:cubicBezTo>
                <a:cubicBezTo>
                  <a:pt x="9863" y="1972"/>
                  <a:pt x="9861" y="1967"/>
                  <a:pt x="9859" y="1961"/>
                </a:cubicBezTo>
                <a:cubicBezTo>
                  <a:pt x="9857" y="1955"/>
                  <a:pt x="9855" y="1950"/>
                  <a:pt x="9853" y="1944"/>
                </a:cubicBezTo>
                <a:cubicBezTo>
                  <a:pt x="9852" y="1943"/>
                  <a:pt x="9851" y="1942"/>
                  <a:pt x="9851" y="1941"/>
                </a:cubicBezTo>
                <a:cubicBezTo>
                  <a:pt x="9851" y="1940"/>
                  <a:pt x="9850" y="1939"/>
                  <a:pt x="9850" y="1939"/>
                </a:cubicBezTo>
                <a:cubicBezTo>
                  <a:pt x="9839" y="1916"/>
                  <a:pt x="9822" y="1892"/>
                  <a:pt x="9800" y="1862"/>
                </a:cubicBezTo>
                <a:cubicBezTo>
                  <a:pt x="9749" y="1794"/>
                  <a:pt x="9725" y="1709"/>
                  <a:pt x="9734" y="1642"/>
                </a:cubicBezTo>
                <a:cubicBezTo>
                  <a:pt x="9736" y="1633"/>
                  <a:pt x="9737" y="1624"/>
                  <a:pt x="9740" y="1615"/>
                </a:cubicBezTo>
                <a:cubicBezTo>
                  <a:pt x="9752" y="1575"/>
                  <a:pt x="9749" y="1535"/>
                  <a:pt x="9731" y="1492"/>
                </a:cubicBezTo>
                <a:cubicBezTo>
                  <a:pt x="9726" y="1482"/>
                  <a:pt x="9721" y="1471"/>
                  <a:pt x="9714" y="1460"/>
                </a:cubicBezTo>
                <a:cubicBezTo>
                  <a:pt x="9708" y="1448"/>
                  <a:pt x="9700" y="1437"/>
                  <a:pt x="9691" y="1426"/>
                </a:cubicBezTo>
                <a:cubicBezTo>
                  <a:pt x="9674" y="1403"/>
                  <a:pt x="9653" y="1378"/>
                  <a:pt x="9628" y="1354"/>
                </a:cubicBezTo>
                <a:cubicBezTo>
                  <a:pt x="9607" y="1333"/>
                  <a:pt x="9589" y="1312"/>
                  <a:pt x="9574" y="1292"/>
                </a:cubicBezTo>
                <a:cubicBezTo>
                  <a:pt x="9574" y="1291"/>
                  <a:pt x="9573" y="1291"/>
                  <a:pt x="9573" y="1290"/>
                </a:cubicBezTo>
                <a:cubicBezTo>
                  <a:pt x="9559" y="1274"/>
                  <a:pt x="9548" y="1258"/>
                  <a:pt x="9541" y="1241"/>
                </a:cubicBezTo>
                <a:cubicBezTo>
                  <a:pt x="9541" y="1240"/>
                  <a:pt x="9540" y="1239"/>
                  <a:pt x="9540" y="1239"/>
                </a:cubicBezTo>
                <a:cubicBezTo>
                  <a:pt x="9538" y="1234"/>
                  <a:pt x="9537" y="1230"/>
                  <a:pt x="9535" y="1225"/>
                </a:cubicBezTo>
                <a:cubicBezTo>
                  <a:pt x="9509" y="1163"/>
                  <a:pt x="9516" y="1110"/>
                  <a:pt x="9558" y="1080"/>
                </a:cubicBezTo>
                <a:cubicBezTo>
                  <a:pt x="9559" y="1080"/>
                  <a:pt x="9559" y="1079"/>
                  <a:pt x="9559" y="1079"/>
                </a:cubicBezTo>
                <a:cubicBezTo>
                  <a:pt x="9563" y="1076"/>
                  <a:pt x="9569" y="1074"/>
                  <a:pt x="9573" y="1072"/>
                </a:cubicBezTo>
                <a:cubicBezTo>
                  <a:pt x="9582" y="1067"/>
                  <a:pt x="9592" y="1063"/>
                  <a:pt x="9603" y="1059"/>
                </a:cubicBezTo>
                <a:cubicBezTo>
                  <a:pt x="9607" y="1058"/>
                  <a:pt x="9612" y="1057"/>
                  <a:pt x="9616" y="1056"/>
                </a:cubicBezTo>
                <a:cubicBezTo>
                  <a:pt x="9633" y="1052"/>
                  <a:pt x="9650" y="1050"/>
                  <a:pt x="9671" y="1050"/>
                </a:cubicBezTo>
                <a:cubicBezTo>
                  <a:pt x="9683" y="1050"/>
                  <a:pt x="9694" y="1049"/>
                  <a:pt x="9703" y="1048"/>
                </a:cubicBezTo>
                <a:cubicBezTo>
                  <a:pt x="9704" y="1048"/>
                  <a:pt x="9704" y="1048"/>
                  <a:pt x="9704" y="1048"/>
                </a:cubicBezTo>
                <a:cubicBezTo>
                  <a:pt x="9704" y="1048"/>
                  <a:pt x="9705" y="1048"/>
                  <a:pt x="9705" y="1048"/>
                </a:cubicBezTo>
                <a:cubicBezTo>
                  <a:pt x="9749" y="1031"/>
                  <a:pt x="9766" y="1002"/>
                  <a:pt x="9765" y="942"/>
                </a:cubicBezTo>
                <a:cubicBezTo>
                  <a:pt x="9765" y="942"/>
                  <a:pt x="9765" y="941"/>
                  <a:pt x="9765" y="941"/>
                </a:cubicBezTo>
                <a:cubicBezTo>
                  <a:pt x="9765" y="936"/>
                  <a:pt x="9763" y="929"/>
                  <a:pt x="9763" y="923"/>
                </a:cubicBezTo>
                <a:cubicBezTo>
                  <a:pt x="9762" y="907"/>
                  <a:pt x="9761" y="891"/>
                  <a:pt x="9757" y="870"/>
                </a:cubicBezTo>
                <a:cubicBezTo>
                  <a:pt x="9745" y="792"/>
                  <a:pt x="9753" y="731"/>
                  <a:pt x="9777" y="695"/>
                </a:cubicBezTo>
                <a:cubicBezTo>
                  <a:pt x="9779" y="691"/>
                  <a:pt x="9782" y="687"/>
                  <a:pt x="9785" y="683"/>
                </a:cubicBezTo>
                <a:cubicBezTo>
                  <a:pt x="9793" y="671"/>
                  <a:pt x="9803" y="660"/>
                  <a:pt x="9814" y="653"/>
                </a:cubicBezTo>
                <a:cubicBezTo>
                  <a:pt x="9826" y="644"/>
                  <a:pt x="9834" y="636"/>
                  <a:pt x="9842" y="629"/>
                </a:cubicBezTo>
                <a:cubicBezTo>
                  <a:pt x="9852" y="607"/>
                  <a:pt x="9853" y="581"/>
                  <a:pt x="9842" y="557"/>
                </a:cubicBezTo>
                <a:cubicBezTo>
                  <a:pt x="9839" y="554"/>
                  <a:pt x="9837" y="552"/>
                  <a:pt x="9833" y="549"/>
                </a:cubicBezTo>
                <a:cubicBezTo>
                  <a:pt x="9829" y="546"/>
                  <a:pt x="9826" y="541"/>
                  <a:pt x="9822" y="536"/>
                </a:cubicBezTo>
                <a:cubicBezTo>
                  <a:pt x="9820" y="534"/>
                  <a:pt x="9819" y="530"/>
                  <a:pt x="9817" y="526"/>
                </a:cubicBezTo>
                <a:cubicBezTo>
                  <a:pt x="9816" y="524"/>
                  <a:pt x="9814" y="523"/>
                  <a:pt x="9813" y="521"/>
                </a:cubicBezTo>
                <a:cubicBezTo>
                  <a:pt x="9808" y="509"/>
                  <a:pt x="9804" y="495"/>
                  <a:pt x="9801" y="479"/>
                </a:cubicBezTo>
                <a:cubicBezTo>
                  <a:pt x="9801" y="478"/>
                  <a:pt x="9801" y="478"/>
                  <a:pt x="9801" y="477"/>
                </a:cubicBezTo>
                <a:cubicBezTo>
                  <a:pt x="9795" y="442"/>
                  <a:pt x="9794" y="400"/>
                  <a:pt x="9801" y="358"/>
                </a:cubicBezTo>
                <a:cubicBezTo>
                  <a:pt x="9800" y="341"/>
                  <a:pt x="9800" y="323"/>
                  <a:pt x="9800" y="307"/>
                </a:cubicBezTo>
                <a:cubicBezTo>
                  <a:pt x="9800" y="250"/>
                  <a:pt x="9794" y="210"/>
                  <a:pt x="9773" y="178"/>
                </a:cubicBezTo>
                <a:cubicBezTo>
                  <a:pt x="9733" y="145"/>
                  <a:pt x="9661" y="115"/>
                  <a:pt x="9534" y="70"/>
                </a:cubicBezTo>
                <a:cubicBezTo>
                  <a:pt x="9413" y="27"/>
                  <a:pt x="9320" y="2"/>
                  <a:pt x="9248" y="0"/>
                </a:cubicBezTo>
                <a:close/>
                <a:moveTo>
                  <a:pt x="9334" y="2747"/>
                </a:moveTo>
                <a:cubicBezTo>
                  <a:pt x="9297" y="2755"/>
                  <a:pt x="9285" y="2778"/>
                  <a:pt x="9289" y="2827"/>
                </a:cubicBezTo>
                <a:cubicBezTo>
                  <a:pt x="9290" y="2845"/>
                  <a:pt x="9293" y="2866"/>
                  <a:pt x="9300" y="2893"/>
                </a:cubicBezTo>
                <a:cubicBezTo>
                  <a:pt x="9310" y="2935"/>
                  <a:pt x="9323" y="3013"/>
                  <a:pt x="9335" y="3106"/>
                </a:cubicBezTo>
                <a:cubicBezTo>
                  <a:pt x="9348" y="3199"/>
                  <a:pt x="9360" y="3306"/>
                  <a:pt x="9369" y="3405"/>
                </a:cubicBezTo>
                <a:cubicBezTo>
                  <a:pt x="9377" y="3491"/>
                  <a:pt x="9389" y="3557"/>
                  <a:pt x="9402" y="3603"/>
                </a:cubicBezTo>
                <a:cubicBezTo>
                  <a:pt x="9409" y="3626"/>
                  <a:pt x="9416" y="3645"/>
                  <a:pt x="9423" y="3657"/>
                </a:cubicBezTo>
                <a:cubicBezTo>
                  <a:pt x="9426" y="3664"/>
                  <a:pt x="9430" y="3668"/>
                  <a:pt x="9434" y="3672"/>
                </a:cubicBezTo>
                <a:cubicBezTo>
                  <a:pt x="9441" y="3680"/>
                  <a:pt x="9447" y="3682"/>
                  <a:pt x="9454" y="3679"/>
                </a:cubicBezTo>
                <a:cubicBezTo>
                  <a:pt x="9457" y="3677"/>
                  <a:pt x="9460" y="3675"/>
                  <a:pt x="9463" y="3671"/>
                </a:cubicBezTo>
                <a:cubicBezTo>
                  <a:pt x="9466" y="3667"/>
                  <a:pt x="9469" y="3661"/>
                  <a:pt x="9472" y="3654"/>
                </a:cubicBezTo>
                <a:cubicBezTo>
                  <a:pt x="9475" y="3647"/>
                  <a:pt x="9477" y="3639"/>
                  <a:pt x="9479" y="3629"/>
                </a:cubicBezTo>
                <a:cubicBezTo>
                  <a:pt x="9489" y="3591"/>
                  <a:pt x="9495" y="3531"/>
                  <a:pt x="9496" y="3448"/>
                </a:cubicBezTo>
                <a:cubicBezTo>
                  <a:pt x="9496" y="3371"/>
                  <a:pt x="9519" y="3280"/>
                  <a:pt x="9545" y="3245"/>
                </a:cubicBezTo>
                <a:cubicBezTo>
                  <a:pt x="9548" y="3240"/>
                  <a:pt x="9550" y="3234"/>
                  <a:pt x="9553" y="3227"/>
                </a:cubicBezTo>
                <a:cubicBezTo>
                  <a:pt x="9560" y="3205"/>
                  <a:pt x="9564" y="3174"/>
                  <a:pt x="9564" y="3135"/>
                </a:cubicBezTo>
                <a:cubicBezTo>
                  <a:pt x="9564" y="3084"/>
                  <a:pt x="9556" y="3022"/>
                  <a:pt x="9543" y="2961"/>
                </a:cubicBezTo>
                <a:cubicBezTo>
                  <a:pt x="9534" y="2923"/>
                  <a:pt x="9525" y="2891"/>
                  <a:pt x="9515" y="2864"/>
                </a:cubicBezTo>
                <a:cubicBezTo>
                  <a:pt x="9506" y="2838"/>
                  <a:pt x="9495" y="2817"/>
                  <a:pt x="9484" y="2800"/>
                </a:cubicBezTo>
                <a:cubicBezTo>
                  <a:pt x="9460" y="2773"/>
                  <a:pt x="9430" y="2759"/>
                  <a:pt x="9391" y="2752"/>
                </a:cubicBezTo>
                <a:cubicBezTo>
                  <a:pt x="9366" y="2748"/>
                  <a:pt x="9349" y="2747"/>
                  <a:pt x="9334" y="2747"/>
                </a:cubicBezTo>
                <a:close/>
                <a:moveTo>
                  <a:pt x="213" y="3903"/>
                </a:moveTo>
                <a:cubicBezTo>
                  <a:pt x="170" y="3905"/>
                  <a:pt x="125" y="3930"/>
                  <a:pt x="89" y="3976"/>
                </a:cubicBezTo>
                <a:cubicBezTo>
                  <a:pt x="89" y="3978"/>
                  <a:pt x="88" y="3980"/>
                  <a:pt x="88" y="3982"/>
                </a:cubicBezTo>
                <a:cubicBezTo>
                  <a:pt x="88" y="4038"/>
                  <a:pt x="131" y="4098"/>
                  <a:pt x="184" y="4115"/>
                </a:cubicBezTo>
                <a:cubicBezTo>
                  <a:pt x="201" y="4111"/>
                  <a:pt x="217" y="4116"/>
                  <a:pt x="234" y="4125"/>
                </a:cubicBezTo>
                <a:cubicBezTo>
                  <a:pt x="250" y="4125"/>
                  <a:pt x="264" y="4129"/>
                  <a:pt x="278" y="4135"/>
                </a:cubicBezTo>
                <a:cubicBezTo>
                  <a:pt x="286" y="4139"/>
                  <a:pt x="292" y="4139"/>
                  <a:pt x="299" y="4142"/>
                </a:cubicBezTo>
                <a:cubicBezTo>
                  <a:pt x="354" y="4149"/>
                  <a:pt x="364" y="4124"/>
                  <a:pt x="353" y="4048"/>
                </a:cubicBezTo>
                <a:cubicBezTo>
                  <a:pt x="352" y="4042"/>
                  <a:pt x="351" y="4036"/>
                  <a:pt x="349" y="4030"/>
                </a:cubicBezTo>
                <a:cubicBezTo>
                  <a:pt x="348" y="4023"/>
                  <a:pt x="347" y="4016"/>
                  <a:pt x="344" y="4009"/>
                </a:cubicBezTo>
                <a:cubicBezTo>
                  <a:pt x="321" y="3953"/>
                  <a:pt x="266" y="3915"/>
                  <a:pt x="213" y="3903"/>
                </a:cubicBezTo>
                <a:close/>
                <a:moveTo>
                  <a:pt x="9127" y="4053"/>
                </a:moveTo>
                <a:cubicBezTo>
                  <a:pt x="9120" y="4059"/>
                  <a:pt x="9114" y="4067"/>
                  <a:pt x="9108" y="4077"/>
                </a:cubicBezTo>
                <a:cubicBezTo>
                  <a:pt x="9108" y="4077"/>
                  <a:pt x="9107" y="4078"/>
                  <a:pt x="9106" y="4079"/>
                </a:cubicBezTo>
                <a:cubicBezTo>
                  <a:pt x="9101" y="4089"/>
                  <a:pt x="9096" y="4100"/>
                  <a:pt x="9091" y="4114"/>
                </a:cubicBezTo>
                <a:cubicBezTo>
                  <a:pt x="9090" y="4115"/>
                  <a:pt x="9089" y="4117"/>
                  <a:pt x="9089" y="4118"/>
                </a:cubicBezTo>
                <a:cubicBezTo>
                  <a:pt x="9083" y="4133"/>
                  <a:pt x="9079" y="4150"/>
                  <a:pt x="9074" y="4169"/>
                </a:cubicBezTo>
                <a:cubicBezTo>
                  <a:pt x="9073" y="4173"/>
                  <a:pt x="9072" y="4179"/>
                  <a:pt x="9071" y="4184"/>
                </a:cubicBezTo>
                <a:cubicBezTo>
                  <a:pt x="9067" y="4206"/>
                  <a:pt x="9062" y="4233"/>
                  <a:pt x="9059" y="4260"/>
                </a:cubicBezTo>
                <a:cubicBezTo>
                  <a:pt x="9053" y="4296"/>
                  <a:pt x="9049" y="4338"/>
                  <a:pt x="9046" y="4383"/>
                </a:cubicBezTo>
                <a:cubicBezTo>
                  <a:pt x="9045" y="4398"/>
                  <a:pt x="9043" y="4412"/>
                  <a:pt x="9042" y="4428"/>
                </a:cubicBezTo>
                <a:cubicBezTo>
                  <a:pt x="9038" y="4494"/>
                  <a:pt x="9035" y="4565"/>
                  <a:pt x="9034" y="4647"/>
                </a:cubicBezTo>
                <a:cubicBezTo>
                  <a:pt x="9033" y="4691"/>
                  <a:pt x="9032" y="4734"/>
                  <a:pt x="9030" y="4776"/>
                </a:cubicBezTo>
                <a:cubicBezTo>
                  <a:pt x="9029" y="4800"/>
                  <a:pt x="9028" y="4824"/>
                  <a:pt x="9027" y="4846"/>
                </a:cubicBezTo>
                <a:cubicBezTo>
                  <a:pt x="9021" y="5037"/>
                  <a:pt x="9005" y="5193"/>
                  <a:pt x="8984" y="5227"/>
                </a:cubicBezTo>
                <a:cubicBezTo>
                  <a:pt x="8980" y="5233"/>
                  <a:pt x="8978" y="5240"/>
                  <a:pt x="8975" y="5246"/>
                </a:cubicBezTo>
                <a:cubicBezTo>
                  <a:pt x="8971" y="5258"/>
                  <a:pt x="8969" y="5271"/>
                  <a:pt x="8969" y="5284"/>
                </a:cubicBezTo>
                <a:cubicBezTo>
                  <a:pt x="8968" y="5291"/>
                  <a:pt x="8970" y="5299"/>
                  <a:pt x="8971" y="5307"/>
                </a:cubicBezTo>
                <a:cubicBezTo>
                  <a:pt x="8971" y="5315"/>
                  <a:pt x="8971" y="5324"/>
                  <a:pt x="8973" y="5332"/>
                </a:cubicBezTo>
                <a:cubicBezTo>
                  <a:pt x="8976" y="5342"/>
                  <a:pt x="8979" y="5353"/>
                  <a:pt x="8983" y="5364"/>
                </a:cubicBezTo>
                <a:cubicBezTo>
                  <a:pt x="8986" y="5370"/>
                  <a:pt x="8987" y="5377"/>
                  <a:pt x="8990" y="5383"/>
                </a:cubicBezTo>
                <a:cubicBezTo>
                  <a:pt x="8998" y="5400"/>
                  <a:pt x="9008" y="5417"/>
                  <a:pt x="9020" y="5434"/>
                </a:cubicBezTo>
                <a:cubicBezTo>
                  <a:pt x="9036" y="5455"/>
                  <a:pt x="9047" y="5472"/>
                  <a:pt x="9056" y="5489"/>
                </a:cubicBezTo>
                <a:cubicBezTo>
                  <a:pt x="9062" y="5501"/>
                  <a:pt x="9067" y="5513"/>
                  <a:pt x="9070" y="5524"/>
                </a:cubicBezTo>
                <a:cubicBezTo>
                  <a:pt x="9073" y="5532"/>
                  <a:pt x="9075" y="5541"/>
                  <a:pt x="9075" y="5550"/>
                </a:cubicBezTo>
                <a:cubicBezTo>
                  <a:pt x="9075" y="5559"/>
                  <a:pt x="9074" y="5567"/>
                  <a:pt x="9072" y="5577"/>
                </a:cubicBezTo>
                <a:cubicBezTo>
                  <a:pt x="9070" y="5586"/>
                  <a:pt x="9067" y="5596"/>
                  <a:pt x="9063" y="5606"/>
                </a:cubicBezTo>
                <a:cubicBezTo>
                  <a:pt x="9055" y="5627"/>
                  <a:pt x="9042" y="5650"/>
                  <a:pt x="9025" y="5678"/>
                </a:cubicBezTo>
                <a:cubicBezTo>
                  <a:pt x="9015" y="5694"/>
                  <a:pt x="9008" y="5710"/>
                  <a:pt x="9001" y="5727"/>
                </a:cubicBezTo>
                <a:cubicBezTo>
                  <a:pt x="8994" y="5742"/>
                  <a:pt x="8988" y="5758"/>
                  <a:pt x="8982" y="5774"/>
                </a:cubicBezTo>
                <a:cubicBezTo>
                  <a:pt x="8967" y="5822"/>
                  <a:pt x="8959" y="5874"/>
                  <a:pt x="8957" y="5927"/>
                </a:cubicBezTo>
                <a:cubicBezTo>
                  <a:pt x="8957" y="5932"/>
                  <a:pt x="8956" y="5936"/>
                  <a:pt x="8956" y="5941"/>
                </a:cubicBezTo>
                <a:cubicBezTo>
                  <a:pt x="8956" y="5946"/>
                  <a:pt x="8957" y="5951"/>
                  <a:pt x="8957" y="5955"/>
                </a:cubicBezTo>
                <a:cubicBezTo>
                  <a:pt x="8960" y="6162"/>
                  <a:pt x="9066" y="6374"/>
                  <a:pt x="9241" y="6460"/>
                </a:cubicBezTo>
                <a:cubicBezTo>
                  <a:pt x="9269" y="6474"/>
                  <a:pt x="9291" y="6484"/>
                  <a:pt x="9312" y="6493"/>
                </a:cubicBezTo>
                <a:cubicBezTo>
                  <a:pt x="9347" y="6507"/>
                  <a:pt x="9378" y="6517"/>
                  <a:pt x="9403" y="6518"/>
                </a:cubicBezTo>
                <a:cubicBezTo>
                  <a:pt x="9406" y="6518"/>
                  <a:pt x="9409" y="6518"/>
                  <a:pt x="9412" y="6518"/>
                </a:cubicBezTo>
                <a:cubicBezTo>
                  <a:pt x="9416" y="6518"/>
                  <a:pt x="9421" y="6517"/>
                  <a:pt x="9426" y="6517"/>
                </a:cubicBezTo>
                <a:cubicBezTo>
                  <a:pt x="9445" y="6514"/>
                  <a:pt x="9464" y="6509"/>
                  <a:pt x="9487" y="6501"/>
                </a:cubicBezTo>
                <a:cubicBezTo>
                  <a:pt x="9512" y="6491"/>
                  <a:pt x="9539" y="6479"/>
                  <a:pt x="9577" y="6461"/>
                </a:cubicBezTo>
                <a:cubicBezTo>
                  <a:pt x="9590" y="6455"/>
                  <a:pt x="9604" y="6448"/>
                  <a:pt x="9616" y="6440"/>
                </a:cubicBezTo>
                <a:cubicBezTo>
                  <a:pt x="9627" y="6433"/>
                  <a:pt x="9637" y="6426"/>
                  <a:pt x="9647" y="6419"/>
                </a:cubicBezTo>
                <a:cubicBezTo>
                  <a:pt x="9654" y="6413"/>
                  <a:pt x="9660" y="6408"/>
                  <a:pt x="9667" y="6402"/>
                </a:cubicBezTo>
                <a:cubicBezTo>
                  <a:pt x="9740" y="6328"/>
                  <a:pt x="9782" y="6204"/>
                  <a:pt x="9791" y="6073"/>
                </a:cubicBezTo>
                <a:cubicBezTo>
                  <a:pt x="9791" y="6071"/>
                  <a:pt x="9791" y="6070"/>
                  <a:pt x="9791" y="6068"/>
                </a:cubicBezTo>
                <a:cubicBezTo>
                  <a:pt x="9791" y="6046"/>
                  <a:pt x="9790" y="6024"/>
                  <a:pt x="9787" y="6002"/>
                </a:cubicBezTo>
                <a:cubicBezTo>
                  <a:pt x="9786" y="5998"/>
                  <a:pt x="9785" y="5995"/>
                  <a:pt x="9785" y="5991"/>
                </a:cubicBezTo>
                <a:cubicBezTo>
                  <a:pt x="9780" y="5960"/>
                  <a:pt x="9774" y="5929"/>
                  <a:pt x="9766" y="5896"/>
                </a:cubicBezTo>
                <a:cubicBezTo>
                  <a:pt x="9764" y="5891"/>
                  <a:pt x="9762" y="5885"/>
                  <a:pt x="9761" y="5880"/>
                </a:cubicBezTo>
                <a:cubicBezTo>
                  <a:pt x="9751" y="5844"/>
                  <a:pt x="9739" y="5807"/>
                  <a:pt x="9723" y="5769"/>
                </a:cubicBezTo>
                <a:cubicBezTo>
                  <a:pt x="9697" y="5704"/>
                  <a:pt x="9679" y="5655"/>
                  <a:pt x="9667" y="5616"/>
                </a:cubicBezTo>
                <a:cubicBezTo>
                  <a:pt x="9608" y="5533"/>
                  <a:pt x="9611" y="5510"/>
                  <a:pt x="9674" y="5479"/>
                </a:cubicBezTo>
                <a:cubicBezTo>
                  <a:pt x="9681" y="5470"/>
                  <a:pt x="9691" y="5463"/>
                  <a:pt x="9702" y="5455"/>
                </a:cubicBezTo>
                <a:cubicBezTo>
                  <a:pt x="9729" y="5437"/>
                  <a:pt x="9744" y="5423"/>
                  <a:pt x="9749" y="5411"/>
                </a:cubicBezTo>
                <a:cubicBezTo>
                  <a:pt x="9746" y="5406"/>
                  <a:pt x="9742" y="5402"/>
                  <a:pt x="9736" y="5396"/>
                </a:cubicBezTo>
                <a:cubicBezTo>
                  <a:pt x="9726" y="5387"/>
                  <a:pt x="9711" y="5375"/>
                  <a:pt x="9691" y="5361"/>
                </a:cubicBezTo>
                <a:cubicBezTo>
                  <a:pt x="9679" y="5353"/>
                  <a:pt x="9672" y="5346"/>
                  <a:pt x="9663" y="5339"/>
                </a:cubicBezTo>
                <a:cubicBezTo>
                  <a:pt x="9603" y="5306"/>
                  <a:pt x="9611" y="5279"/>
                  <a:pt x="9703" y="5156"/>
                </a:cubicBezTo>
                <a:cubicBezTo>
                  <a:pt x="9742" y="5104"/>
                  <a:pt x="9767" y="5067"/>
                  <a:pt x="9779" y="5020"/>
                </a:cubicBezTo>
                <a:cubicBezTo>
                  <a:pt x="9782" y="5010"/>
                  <a:pt x="9783" y="4997"/>
                  <a:pt x="9785" y="4986"/>
                </a:cubicBezTo>
                <a:cubicBezTo>
                  <a:pt x="9786" y="4980"/>
                  <a:pt x="9788" y="4974"/>
                  <a:pt x="9789" y="4967"/>
                </a:cubicBezTo>
                <a:cubicBezTo>
                  <a:pt x="9791" y="4938"/>
                  <a:pt x="9789" y="4903"/>
                  <a:pt x="9785" y="4862"/>
                </a:cubicBezTo>
                <a:cubicBezTo>
                  <a:pt x="9784" y="4852"/>
                  <a:pt x="9784" y="4842"/>
                  <a:pt x="9783" y="4831"/>
                </a:cubicBezTo>
                <a:cubicBezTo>
                  <a:pt x="9776" y="4773"/>
                  <a:pt x="9765" y="4702"/>
                  <a:pt x="9750" y="4611"/>
                </a:cubicBezTo>
                <a:cubicBezTo>
                  <a:pt x="9734" y="4517"/>
                  <a:pt x="9716" y="4438"/>
                  <a:pt x="9696" y="4371"/>
                </a:cubicBezTo>
                <a:cubicBezTo>
                  <a:pt x="9693" y="4361"/>
                  <a:pt x="9691" y="4349"/>
                  <a:pt x="9688" y="4340"/>
                </a:cubicBezTo>
                <a:cubicBezTo>
                  <a:pt x="9641" y="4195"/>
                  <a:pt x="9586" y="4123"/>
                  <a:pt x="9527" y="4130"/>
                </a:cubicBezTo>
                <a:cubicBezTo>
                  <a:pt x="9498" y="4133"/>
                  <a:pt x="9468" y="4156"/>
                  <a:pt x="9438" y="4201"/>
                </a:cubicBezTo>
                <a:cubicBezTo>
                  <a:pt x="9424" y="4221"/>
                  <a:pt x="9413" y="4235"/>
                  <a:pt x="9402" y="4246"/>
                </a:cubicBezTo>
                <a:cubicBezTo>
                  <a:pt x="9369" y="4303"/>
                  <a:pt x="9350" y="4282"/>
                  <a:pt x="9280" y="4168"/>
                </a:cubicBezTo>
                <a:cubicBezTo>
                  <a:pt x="9234" y="4092"/>
                  <a:pt x="9174" y="4048"/>
                  <a:pt x="9127" y="4053"/>
                </a:cubicBezTo>
                <a:close/>
                <a:moveTo>
                  <a:pt x="7" y="4452"/>
                </a:moveTo>
                <a:cubicBezTo>
                  <a:pt x="5" y="4452"/>
                  <a:pt x="2" y="4453"/>
                  <a:pt x="0" y="4454"/>
                </a:cubicBezTo>
                <a:lnTo>
                  <a:pt x="81" y="4674"/>
                </a:lnTo>
                <a:cubicBezTo>
                  <a:pt x="134" y="4819"/>
                  <a:pt x="183" y="4895"/>
                  <a:pt x="215" y="4898"/>
                </a:cubicBezTo>
                <a:cubicBezTo>
                  <a:pt x="230" y="4893"/>
                  <a:pt x="241" y="4874"/>
                  <a:pt x="248" y="4838"/>
                </a:cubicBezTo>
                <a:cubicBezTo>
                  <a:pt x="248" y="4835"/>
                  <a:pt x="249" y="4831"/>
                  <a:pt x="249" y="4827"/>
                </a:cubicBezTo>
                <a:cubicBezTo>
                  <a:pt x="251" y="4815"/>
                  <a:pt x="252" y="4801"/>
                  <a:pt x="252" y="4785"/>
                </a:cubicBezTo>
                <a:cubicBezTo>
                  <a:pt x="252" y="4773"/>
                  <a:pt x="252" y="4761"/>
                  <a:pt x="250" y="4748"/>
                </a:cubicBezTo>
                <a:cubicBezTo>
                  <a:pt x="248" y="4737"/>
                  <a:pt x="244" y="4725"/>
                  <a:pt x="239" y="4712"/>
                </a:cubicBezTo>
                <a:cubicBezTo>
                  <a:pt x="235" y="4699"/>
                  <a:pt x="229" y="4686"/>
                  <a:pt x="222" y="4673"/>
                </a:cubicBezTo>
                <a:cubicBezTo>
                  <a:pt x="220" y="4668"/>
                  <a:pt x="217" y="4663"/>
                  <a:pt x="215" y="4658"/>
                </a:cubicBezTo>
                <a:cubicBezTo>
                  <a:pt x="209" y="4648"/>
                  <a:pt x="203" y="4639"/>
                  <a:pt x="197" y="4629"/>
                </a:cubicBezTo>
                <a:cubicBezTo>
                  <a:pt x="176" y="4598"/>
                  <a:pt x="151" y="4569"/>
                  <a:pt x="124" y="4547"/>
                </a:cubicBezTo>
                <a:lnTo>
                  <a:pt x="7" y="4452"/>
                </a:lnTo>
                <a:close/>
                <a:moveTo>
                  <a:pt x="10134" y="5279"/>
                </a:moveTo>
                <a:cubicBezTo>
                  <a:pt x="10121" y="5279"/>
                  <a:pt x="10112" y="5282"/>
                  <a:pt x="10102" y="5286"/>
                </a:cubicBezTo>
                <a:cubicBezTo>
                  <a:pt x="10102" y="5286"/>
                  <a:pt x="10101" y="5286"/>
                  <a:pt x="10101" y="5286"/>
                </a:cubicBezTo>
                <a:cubicBezTo>
                  <a:pt x="10077" y="5342"/>
                  <a:pt x="10061" y="5555"/>
                  <a:pt x="10052" y="5818"/>
                </a:cubicBezTo>
                <a:cubicBezTo>
                  <a:pt x="10052" y="5818"/>
                  <a:pt x="10053" y="5818"/>
                  <a:pt x="10053" y="5819"/>
                </a:cubicBezTo>
                <a:cubicBezTo>
                  <a:pt x="10055" y="5857"/>
                  <a:pt x="10058" y="5892"/>
                  <a:pt x="10062" y="5923"/>
                </a:cubicBezTo>
                <a:cubicBezTo>
                  <a:pt x="10063" y="5935"/>
                  <a:pt x="10065" y="5945"/>
                  <a:pt x="10066" y="5957"/>
                </a:cubicBezTo>
                <a:cubicBezTo>
                  <a:pt x="10069" y="5976"/>
                  <a:pt x="10072" y="5992"/>
                  <a:pt x="10076" y="6006"/>
                </a:cubicBezTo>
                <a:cubicBezTo>
                  <a:pt x="10078" y="6016"/>
                  <a:pt x="10081" y="6026"/>
                  <a:pt x="10084" y="6033"/>
                </a:cubicBezTo>
                <a:cubicBezTo>
                  <a:pt x="10085" y="6036"/>
                  <a:pt x="10085" y="6039"/>
                  <a:pt x="10087" y="6041"/>
                </a:cubicBezTo>
                <a:cubicBezTo>
                  <a:pt x="10088" y="6044"/>
                  <a:pt x="10089" y="6046"/>
                  <a:pt x="10090" y="6048"/>
                </a:cubicBezTo>
                <a:cubicBezTo>
                  <a:pt x="10093" y="6052"/>
                  <a:pt x="10096" y="6055"/>
                  <a:pt x="10099" y="6055"/>
                </a:cubicBezTo>
                <a:cubicBezTo>
                  <a:pt x="10128" y="6055"/>
                  <a:pt x="10218" y="6191"/>
                  <a:pt x="10297" y="6359"/>
                </a:cubicBezTo>
                <a:cubicBezTo>
                  <a:pt x="10324" y="6414"/>
                  <a:pt x="10347" y="6472"/>
                  <a:pt x="10367" y="6530"/>
                </a:cubicBezTo>
                <a:cubicBezTo>
                  <a:pt x="10377" y="6559"/>
                  <a:pt x="10386" y="6588"/>
                  <a:pt x="10395" y="6618"/>
                </a:cubicBezTo>
                <a:cubicBezTo>
                  <a:pt x="10403" y="6648"/>
                  <a:pt x="10410" y="6677"/>
                  <a:pt x="10417" y="6707"/>
                </a:cubicBezTo>
                <a:cubicBezTo>
                  <a:pt x="10423" y="6737"/>
                  <a:pt x="10430" y="6768"/>
                  <a:pt x="10435" y="6798"/>
                </a:cubicBezTo>
                <a:cubicBezTo>
                  <a:pt x="10440" y="6829"/>
                  <a:pt x="10444" y="6859"/>
                  <a:pt x="10448" y="6889"/>
                </a:cubicBezTo>
                <a:cubicBezTo>
                  <a:pt x="10451" y="6919"/>
                  <a:pt x="10454" y="6949"/>
                  <a:pt x="10456" y="6979"/>
                </a:cubicBezTo>
                <a:cubicBezTo>
                  <a:pt x="10458" y="7009"/>
                  <a:pt x="10459" y="7039"/>
                  <a:pt x="10459" y="7069"/>
                </a:cubicBezTo>
                <a:cubicBezTo>
                  <a:pt x="10460" y="7188"/>
                  <a:pt x="10448" y="7302"/>
                  <a:pt x="10423" y="7408"/>
                </a:cubicBezTo>
                <a:cubicBezTo>
                  <a:pt x="10398" y="7514"/>
                  <a:pt x="10360" y="7611"/>
                  <a:pt x="10309" y="7693"/>
                </a:cubicBezTo>
                <a:cubicBezTo>
                  <a:pt x="10269" y="7759"/>
                  <a:pt x="10236" y="7823"/>
                  <a:pt x="10215" y="7874"/>
                </a:cubicBezTo>
                <a:cubicBezTo>
                  <a:pt x="10194" y="7924"/>
                  <a:pt x="10186" y="7961"/>
                  <a:pt x="10195" y="7972"/>
                </a:cubicBezTo>
                <a:cubicBezTo>
                  <a:pt x="10213" y="7994"/>
                  <a:pt x="10196" y="8058"/>
                  <a:pt x="10158" y="8115"/>
                </a:cubicBezTo>
                <a:cubicBezTo>
                  <a:pt x="10156" y="8118"/>
                  <a:pt x="10155" y="8121"/>
                  <a:pt x="10153" y="8124"/>
                </a:cubicBezTo>
                <a:cubicBezTo>
                  <a:pt x="10153" y="8124"/>
                  <a:pt x="10153" y="8126"/>
                  <a:pt x="10153" y="8126"/>
                </a:cubicBezTo>
                <a:cubicBezTo>
                  <a:pt x="10119" y="8180"/>
                  <a:pt x="10114" y="8215"/>
                  <a:pt x="10143" y="8217"/>
                </a:cubicBezTo>
                <a:cubicBezTo>
                  <a:pt x="10176" y="8215"/>
                  <a:pt x="10255" y="8135"/>
                  <a:pt x="10329" y="8033"/>
                </a:cubicBezTo>
                <a:cubicBezTo>
                  <a:pt x="10355" y="7993"/>
                  <a:pt x="10381" y="7947"/>
                  <a:pt x="10407" y="7901"/>
                </a:cubicBezTo>
                <a:cubicBezTo>
                  <a:pt x="10410" y="7894"/>
                  <a:pt x="10414" y="7887"/>
                  <a:pt x="10418" y="7880"/>
                </a:cubicBezTo>
                <a:cubicBezTo>
                  <a:pt x="10439" y="7840"/>
                  <a:pt x="10460" y="7799"/>
                  <a:pt x="10480" y="7756"/>
                </a:cubicBezTo>
                <a:cubicBezTo>
                  <a:pt x="10485" y="7746"/>
                  <a:pt x="10491" y="7736"/>
                  <a:pt x="10496" y="7725"/>
                </a:cubicBezTo>
                <a:cubicBezTo>
                  <a:pt x="10513" y="7686"/>
                  <a:pt x="10528" y="7648"/>
                  <a:pt x="10542" y="7610"/>
                </a:cubicBezTo>
                <a:cubicBezTo>
                  <a:pt x="10548" y="7595"/>
                  <a:pt x="10555" y="7580"/>
                  <a:pt x="10560" y="7566"/>
                </a:cubicBezTo>
                <a:cubicBezTo>
                  <a:pt x="10563" y="7557"/>
                  <a:pt x="10565" y="7549"/>
                  <a:pt x="10568" y="7540"/>
                </a:cubicBezTo>
                <a:cubicBezTo>
                  <a:pt x="10580" y="7503"/>
                  <a:pt x="10592" y="7467"/>
                  <a:pt x="10599" y="7434"/>
                </a:cubicBezTo>
                <a:cubicBezTo>
                  <a:pt x="10605" y="7406"/>
                  <a:pt x="10610" y="7378"/>
                  <a:pt x="10615" y="7348"/>
                </a:cubicBezTo>
                <a:cubicBezTo>
                  <a:pt x="10617" y="7336"/>
                  <a:pt x="10618" y="7324"/>
                  <a:pt x="10619" y="7311"/>
                </a:cubicBezTo>
                <a:cubicBezTo>
                  <a:pt x="10622" y="7293"/>
                  <a:pt x="10624" y="7276"/>
                  <a:pt x="10626" y="7257"/>
                </a:cubicBezTo>
                <a:cubicBezTo>
                  <a:pt x="10627" y="7243"/>
                  <a:pt x="10628" y="7227"/>
                  <a:pt x="10629" y="7212"/>
                </a:cubicBezTo>
                <a:cubicBezTo>
                  <a:pt x="10630" y="7196"/>
                  <a:pt x="10632" y="7181"/>
                  <a:pt x="10632" y="7165"/>
                </a:cubicBezTo>
                <a:cubicBezTo>
                  <a:pt x="10633" y="7142"/>
                  <a:pt x="10633" y="7120"/>
                  <a:pt x="10633" y="7097"/>
                </a:cubicBezTo>
                <a:cubicBezTo>
                  <a:pt x="10633" y="7091"/>
                  <a:pt x="10633" y="7083"/>
                  <a:pt x="10633" y="7077"/>
                </a:cubicBezTo>
                <a:cubicBezTo>
                  <a:pt x="10633" y="7051"/>
                  <a:pt x="10632" y="7025"/>
                  <a:pt x="10630" y="6999"/>
                </a:cubicBezTo>
                <a:cubicBezTo>
                  <a:pt x="10630" y="6993"/>
                  <a:pt x="10630" y="6986"/>
                  <a:pt x="10629" y="6980"/>
                </a:cubicBezTo>
                <a:cubicBezTo>
                  <a:pt x="10628" y="6955"/>
                  <a:pt x="10626" y="6930"/>
                  <a:pt x="10624" y="6905"/>
                </a:cubicBezTo>
                <a:cubicBezTo>
                  <a:pt x="10623" y="6897"/>
                  <a:pt x="10623" y="6888"/>
                  <a:pt x="10622" y="6880"/>
                </a:cubicBezTo>
                <a:cubicBezTo>
                  <a:pt x="10620" y="6855"/>
                  <a:pt x="10616" y="6830"/>
                  <a:pt x="10613" y="6805"/>
                </a:cubicBezTo>
                <a:cubicBezTo>
                  <a:pt x="10612" y="6800"/>
                  <a:pt x="10612" y="6794"/>
                  <a:pt x="10611" y="6788"/>
                </a:cubicBezTo>
                <a:cubicBezTo>
                  <a:pt x="10607" y="6759"/>
                  <a:pt x="10602" y="6731"/>
                  <a:pt x="10597" y="6703"/>
                </a:cubicBezTo>
                <a:cubicBezTo>
                  <a:pt x="10544" y="6490"/>
                  <a:pt x="10452" y="6264"/>
                  <a:pt x="10319" y="6014"/>
                </a:cubicBezTo>
                <a:cubicBezTo>
                  <a:pt x="10312" y="6007"/>
                  <a:pt x="10305" y="5998"/>
                  <a:pt x="10298" y="5991"/>
                </a:cubicBezTo>
                <a:cubicBezTo>
                  <a:pt x="10283" y="5976"/>
                  <a:pt x="10270" y="5960"/>
                  <a:pt x="10259" y="5944"/>
                </a:cubicBezTo>
                <a:cubicBezTo>
                  <a:pt x="10237" y="5913"/>
                  <a:pt x="10224" y="5881"/>
                  <a:pt x="10220" y="5849"/>
                </a:cubicBezTo>
                <a:cubicBezTo>
                  <a:pt x="10217" y="5834"/>
                  <a:pt x="10217" y="5817"/>
                  <a:pt x="10220" y="5801"/>
                </a:cubicBezTo>
                <a:cubicBezTo>
                  <a:pt x="10220" y="5801"/>
                  <a:pt x="10220" y="5800"/>
                  <a:pt x="10220" y="5800"/>
                </a:cubicBezTo>
                <a:cubicBezTo>
                  <a:pt x="10220" y="5789"/>
                  <a:pt x="10222" y="5778"/>
                  <a:pt x="10226" y="5767"/>
                </a:cubicBezTo>
                <a:cubicBezTo>
                  <a:pt x="10229" y="5758"/>
                  <a:pt x="10234" y="5749"/>
                  <a:pt x="10238" y="5739"/>
                </a:cubicBezTo>
                <a:cubicBezTo>
                  <a:pt x="10238" y="5739"/>
                  <a:pt x="10239" y="5738"/>
                  <a:pt x="10239" y="5738"/>
                </a:cubicBezTo>
                <a:cubicBezTo>
                  <a:pt x="10247" y="5720"/>
                  <a:pt x="10257" y="5701"/>
                  <a:pt x="10270" y="5682"/>
                </a:cubicBezTo>
                <a:cubicBezTo>
                  <a:pt x="10271" y="5680"/>
                  <a:pt x="10272" y="5679"/>
                  <a:pt x="10273" y="5678"/>
                </a:cubicBezTo>
                <a:cubicBezTo>
                  <a:pt x="10287" y="5658"/>
                  <a:pt x="10303" y="5637"/>
                  <a:pt x="10322" y="5615"/>
                </a:cubicBezTo>
                <a:cubicBezTo>
                  <a:pt x="10341" y="5594"/>
                  <a:pt x="10357" y="5575"/>
                  <a:pt x="10371" y="5558"/>
                </a:cubicBezTo>
                <a:cubicBezTo>
                  <a:pt x="10374" y="5554"/>
                  <a:pt x="10375" y="5551"/>
                  <a:pt x="10377" y="5547"/>
                </a:cubicBezTo>
                <a:cubicBezTo>
                  <a:pt x="10388" y="5532"/>
                  <a:pt x="10399" y="5518"/>
                  <a:pt x="10406" y="5505"/>
                </a:cubicBezTo>
                <a:cubicBezTo>
                  <a:pt x="10406" y="5504"/>
                  <a:pt x="10406" y="5504"/>
                  <a:pt x="10407" y="5503"/>
                </a:cubicBezTo>
                <a:cubicBezTo>
                  <a:pt x="10415" y="5488"/>
                  <a:pt x="10420" y="5474"/>
                  <a:pt x="10422" y="5462"/>
                </a:cubicBezTo>
                <a:cubicBezTo>
                  <a:pt x="10425" y="5449"/>
                  <a:pt x="10424" y="5437"/>
                  <a:pt x="10421" y="5426"/>
                </a:cubicBezTo>
                <a:cubicBezTo>
                  <a:pt x="10402" y="5394"/>
                  <a:pt x="10357" y="5361"/>
                  <a:pt x="10296" y="5331"/>
                </a:cubicBezTo>
                <a:cubicBezTo>
                  <a:pt x="10295" y="5331"/>
                  <a:pt x="10295" y="5331"/>
                  <a:pt x="10295" y="5331"/>
                </a:cubicBezTo>
                <a:cubicBezTo>
                  <a:pt x="10292" y="5330"/>
                  <a:pt x="10291" y="5330"/>
                  <a:pt x="10288" y="5329"/>
                </a:cubicBezTo>
                <a:cubicBezTo>
                  <a:pt x="10261" y="5318"/>
                  <a:pt x="10238" y="5307"/>
                  <a:pt x="10216" y="5299"/>
                </a:cubicBezTo>
                <a:cubicBezTo>
                  <a:pt x="10196" y="5292"/>
                  <a:pt x="10178" y="5287"/>
                  <a:pt x="10163" y="5284"/>
                </a:cubicBezTo>
                <a:cubicBezTo>
                  <a:pt x="10153" y="5281"/>
                  <a:pt x="10143" y="5280"/>
                  <a:pt x="10134" y="5279"/>
                </a:cubicBezTo>
                <a:close/>
                <a:moveTo>
                  <a:pt x="8639" y="5434"/>
                </a:moveTo>
                <a:cubicBezTo>
                  <a:pt x="8633" y="5432"/>
                  <a:pt x="8625" y="5434"/>
                  <a:pt x="8618" y="5439"/>
                </a:cubicBezTo>
                <a:cubicBezTo>
                  <a:pt x="8611" y="5444"/>
                  <a:pt x="8605" y="5453"/>
                  <a:pt x="8598" y="5464"/>
                </a:cubicBezTo>
                <a:cubicBezTo>
                  <a:pt x="8592" y="5475"/>
                  <a:pt x="8586" y="5487"/>
                  <a:pt x="8581" y="5502"/>
                </a:cubicBezTo>
                <a:cubicBezTo>
                  <a:pt x="8576" y="5517"/>
                  <a:pt x="8572" y="5534"/>
                  <a:pt x="8569" y="5552"/>
                </a:cubicBezTo>
                <a:cubicBezTo>
                  <a:pt x="8566" y="5570"/>
                  <a:pt x="8560" y="5593"/>
                  <a:pt x="8550" y="5618"/>
                </a:cubicBezTo>
                <a:cubicBezTo>
                  <a:pt x="8541" y="5644"/>
                  <a:pt x="8529" y="5671"/>
                  <a:pt x="8515" y="5701"/>
                </a:cubicBezTo>
                <a:cubicBezTo>
                  <a:pt x="8501" y="5730"/>
                  <a:pt x="8485" y="5761"/>
                  <a:pt x="8468" y="5791"/>
                </a:cubicBezTo>
                <a:cubicBezTo>
                  <a:pt x="8451" y="5821"/>
                  <a:pt x="8433" y="5850"/>
                  <a:pt x="8415" y="5876"/>
                </a:cubicBezTo>
                <a:cubicBezTo>
                  <a:pt x="8388" y="5915"/>
                  <a:pt x="8365" y="5954"/>
                  <a:pt x="8341" y="5994"/>
                </a:cubicBezTo>
                <a:cubicBezTo>
                  <a:pt x="8336" y="6004"/>
                  <a:pt x="8330" y="6014"/>
                  <a:pt x="8325" y="6024"/>
                </a:cubicBezTo>
                <a:cubicBezTo>
                  <a:pt x="8308" y="6054"/>
                  <a:pt x="8292" y="6084"/>
                  <a:pt x="8277" y="6114"/>
                </a:cubicBezTo>
                <a:cubicBezTo>
                  <a:pt x="8270" y="6129"/>
                  <a:pt x="8265" y="6143"/>
                  <a:pt x="8258" y="6157"/>
                </a:cubicBezTo>
                <a:cubicBezTo>
                  <a:pt x="8246" y="6183"/>
                  <a:pt x="8234" y="6209"/>
                  <a:pt x="8223" y="6236"/>
                </a:cubicBezTo>
                <a:cubicBezTo>
                  <a:pt x="8216" y="6254"/>
                  <a:pt x="8209" y="6271"/>
                  <a:pt x="8203" y="6289"/>
                </a:cubicBezTo>
                <a:cubicBezTo>
                  <a:pt x="8194" y="6312"/>
                  <a:pt x="8186" y="6336"/>
                  <a:pt x="8178" y="6360"/>
                </a:cubicBezTo>
                <a:cubicBezTo>
                  <a:pt x="8172" y="6380"/>
                  <a:pt x="8167" y="6401"/>
                  <a:pt x="8161" y="6421"/>
                </a:cubicBezTo>
                <a:cubicBezTo>
                  <a:pt x="8154" y="6443"/>
                  <a:pt x="8148" y="6465"/>
                  <a:pt x="8142" y="6487"/>
                </a:cubicBezTo>
                <a:cubicBezTo>
                  <a:pt x="8137" y="6508"/>
                  <a:pt x="8134" y="6527"/>
                  <a:pt x="8130" y="6547"/>
                </a:cubicBezTo>
                <a:cubicBezTo>
                  <a:pt x="8125" y="6570"/>
                  <a:pt x="8120" y="6593"/>
                  <a:pt x="8116" y="6616"/>
                </a:cubicBezTo>
                <a:cubicBezTo>
                  <a:pt x="8112" y="6636"/>
                  <a:pt x="8110" y="6655"/>
                  <a:pt x="8108" y="6676"/>
                </a:cubicBezTo>
                <a:cubicBezTo>
                  <a:pt x="8104" y="6700"/>
                  <a:pt x="8102" y="6724"/>
                  <a:pt x="8099" y="6748"/>
                </a:cubicBezTo>
                <a:cubicBezTo>
                  <a:pt x="8098" y="6766"/>
                  <a:pt x="8096" y="6785"/>
                  <a:pt x="8095" y="6804"/>
                </a:cubicBezTo>
                <a:cubicBezTo>
                  <a:pt x="8093" y="6828"/>
                  <a:pt x="8092" y="6853"/>
                  <a:pt x="8091" y="6877"/>
                </a:cubicBezTo>
                <a:cubicBezTo>
                  <a:pt x="8091" y="6898"/>
                  <a:pt x="8091" y="6917"/>
                  <a:pt x="8091" y="6937"/>
                </a:cubicBezTo>
                <a:cubicBezTo>
                  <a:pt x="8091" y="6959"/>
                  <a:pt x="8092" y="6982"/>
                  <a:pt x="8093" y="7005"/>
                </a:cubicBezTo>
                <a:cubicBezTo>
                  <a:pt x="8094" y="7025"/>
                  <a:pt x="8095" y="7045"/>
                  <a:pt x="8097" y="7066"/>
                </a:cubicBezTo>
                <a:cubicBezTo>
                  <a:pt x="8098" y="7088"/>
                  <a:pt x="8101" y="7111"/>
                  <a:pt x="8104" y="7134"/>
                </a:cubicBezTo>
                <a:cubicBezTo>
                  <a:pt x="8106" y="7155"/>
                  <a:pt x="8109" y="7175"/>
                  <a:pt x="8112" y="7195"/>
                </a:cubicBezTo>
                <a:cubicBezTo>
                  <a:pt x="8115" y="7216"/>
                  <a:pt x="8120" y="7237"/>
                  <a:pt x="8124" y="7257"/>
                </a:cubicBezTo>
                <a:cubicBezTo>
                  <a:pt x="8128" y="7279"/>
                  <a:pt x="8133" y="7302"/>
                  <a:pt x="8138" y="7324"/>
                </a:cubicBezTo>
                <a:cubicBezTo>
                  <a:pt x="8143" y="7344"/>
                  <a:pt x="8149" y="7364"/>
                  <a:pt x="8154" y="7384"/>
                </a:cubicBezTo>
                <a:cubicBezTo>
                  <a:pt x="8160" y="7405"/>
                  <a:pt x="8165" y="7426"/>
                  <a:pt x="8172" y="7446"/>
                </a:cubicBezTo>
                <a:cubicBezTo>
                  <a:pt x="8179" y="7469"/>
                  <a:pt x="8188" y="7491"/>
                  <a:pt x="8196" y="7513"/>
                </a:cubicBezTo>
                <a:cubicBezTo>
                  <a:pt x="8202" y="7532"/>
                  <a:pt x="8208" y="7550"/>
                  <a:pt x="8216" y="7568"/>
                </a:cubicBezTo>
                <a:cubicBezTo>
                  <a:pt x="8232" y="7608"/>
                  <a:pt x="8249" y="7647"/>
                  <a:pt x="8268" y="7685"/>
                </a:cubicBezTo>
                <a:cubicBezTo>
                  <a:pt x="8275" y="7699"/>
                  <a:pt x="8282" y="7712"/>
                  <a:pt x="8289" y="7725"/>
                </a:cubicBezTo>
                <a:cubicBezTo>
                  <a:pt x="8302" y="7749"/>
                  <a:pt x="8314" y="7772"/>
                  <a:pt x="8328" y="7796"/>
                </a:cubicBezTo>
                <a:cubicBezTo>
                  <a:pt x="8328" y="7797"/>
                  <a:pt x="8328" y="7797"/>
                  <a:pt x="8329" y="7798"/>
                </a:cubicBezTo>
                <a:cubicBezTo>
                  <a:pt x="8333" y="7806"/>
                  <a:pt x="8338" y="7814"/>
                  <a:pt x="8343" y="7822"/>
                </a:cubicBezTo>
                <a:cubicBezTo>
                  <a:pt x="8343" y="7822"/>
                  <a:pt x="8344" y="7823"/>
                  <a:pt x="8344" y="7823"/>
                </a:cubicBezTo>
                <a:cubicBezTo>
                  <a:pt x="8363" y="7854"/>
                  <a:pt x="8383" y="7883"/>
                  <a:pt x="8404" y="7913"/>
                </a:cubicBezTo>
                <a:cubicBezTo>
                  <a:pt x="8404" y="7913"/>
                  <a:pt x="8404" y="7914"/>
                  <a:pt x="8404" y="7914"/>
                </a:cubicBezTo>
                <a:cubicBezTo>
                  <a:pt x="8407" y="7919"/>
                  <a:pt x="8411" y="7923"/>
                  <a:pt x="8414" y="7928"/>
                </a:cubicBezTo>
                <a:cubicBezTo>
                  <a:pt x="8436" y="7958"/>
                  <a:pt x="8458" y="7986"/>
                  <a:pt x="8480" y="8011"/>
                </a:cubicBezTo>
                <a:cubicBezTo>
                  <a:pt x="8502" y="8036"/>
                  <a:pt x="8522" y="8056"/>
                  <a:pt x="8541" y="8073"/>
                </a:cubicBezTo>
                <a:cubicBezTo>
                  <a:pt x="8543" y="8075"/>
                  <a:pt x="8544" y="8075"/>
                  <a:pt x="8546" y="8077"/>
                </a:cubicBezTo>
                <a:cubicBezTo>
                  <a:pt x="8563" y="8091"/>
                  <a:pt x="8578" y="8103"/>
                  <a:pt x="8591" y="8109"/>
                </a:cubicBezTo>
                <a:cubicBezTo>
                  <a:pt x="8598" y="8113"/>
                  <a:pt x="8605" y="8114"/>
                  <a:pt x="8610" y="8115"/>
                </a:cubicBezTo>
                <a:cubicBezTo>
                  <a:pt x="8615" y="8115"/>
                  <a:pt x="8620" y="8115"/>
                  <a:pt x="8623" y="8113"/>
                </a:cubicBezTo>
                <a:cubicBezTo>
                  <a:pt x="8629" y="8108"/>
                  <a:pt x="8634" y="8101"/>
                  <a:pt x="8638" y="8095"/>
                </a:cubicBezTo>
                <a:cubicBezTo>
                  <a:pt x="8639" y="8092"/>
                  <a:pt x="8640" y="8089"/>
                  <a:pt x="8641" y="8087"/>
                </a:cubicBezTo>
                <a:cubicBezTo>
                  <a:pt x="8643" y="8083"/>
                  <a:pt x="8644" y="8080"/>
                  <a:pt x="8645" y="8075"/>
                </a:cubicBezTo>
                <a:cubicBezTo>
                  <a:pt x="8647" y="8066"/>
                  <a:pt x="8648" y="8056"/>
                  <a:pt x="8648" y="8046"/>
                </a:cubicBezTo>
                <a:cubicBezTo>
                  <a:pt x="8648" y="8046"/>
                  <a:pt x="8648" y="8045"/>
                  <a:pt x="8648" y="8045"/>
                </a:cubicBezTo>
                <a:cubicBezTo>
                  <a:pt x="8647" y="8041"/>
                  <a:pt x="8646" y="8039"/>
                  <a:pt x="8645" y="8036"/>
                </a:cubicBezTo>
                <a:cubicBezTo>
                  <a:pt x="8642" y="8027"/>
                  <a:pt x="8640" y="8014"/>
                  <a:pt x="8638" y="8003"/>
                </a:cubicBezTo>
                <a:cubicBezTo>
                  <a:pt x="8637" y="8003"/>
                  <a:pt x="8637" y="8001"/>
                  <a:pt x="8637" y="8000"/>
                </a:cubicBezTo>
                <a:cubicBezTo>
                  <a:pt x="8636" y="7998"/>
                  <a:pt x="8636" y="7996"/>
                  <a:pt x="8635" y="7994"/>
                </a:cubicBezTo>
                <a:cubicBezTo>
                  <a:pt x="8631" y="7984"/>
                  <a:pt x="8627" y="7971"/>
                  <a:pt x="8623" y="7954"/>
                </a:cubicBezTo>
                <a:cubicBezTo>
                  <a:pt x="8621" y="7944"/>
                  <a:pt x="8619" y="7931"/>
                  <a:pt x="8617" y="7919"/>
                </a:cubicBezTo>
                <a:cubicBezTo>
                  <a:pt x="8616" y="7908"/>
                  <a:pt x="8614" y="7897"/>
                  <a:pt x="8613" y="7885"/>
                </a:cubicBezTo>
                <a:cubicBezTo>
                  <a:pt x="8607" y="7842"/>
                  <a:pt x="8603" y="7794"/>
                  <a:pt x="8600" y="7740"/>
                </a:cubicBezTo>
                <a:cubicBezTo>
                  <a:pt x="8600" y="7739"/>
                  <a:pt x="8600" y="7739"/>
                  <a:pt x="8600" y="7738"/>
                </a:cubicBezTo>
                <a:cubicBezTo>
                  <a:pt x="8600" y="7734"/>
                  <a:pt x="8599" y="7729"/>
                  <a:pt x="8599" y="7725"/>
                </a:cubicBezTo>
                <a:cubicBezTo>
                  <a:pt x="8597" y="7675"/>
                  <a:pt x="8596" y="7624"/>
                  <a:pt x="8595" y="7573"/>
                </a:cubicBezTo>
                <a:cubicBezTo>
                  <a:pt x="8595" y="7558"/>
                  <a:pt x="8595" y="7544"/>
                  <a:pt x="8595" y="7530"/>
                </a:cubicBezTo>
                <a:cubicBezTo>
                  <a:pt x="8596" y="7476"/>
                  <a:pt x="8597" y="7423"/>
                  <a:pt x="8600" y="7378"/>
                </a:cubicBezTo>
                <a:cubicBezTo>
                  <a:pt x="8600" y="7377"/>
                  <a:pt x="8601" y="7377"/>
                  <a:pt x="8601" y="7377"/>
                </a:cubicBezTo>
                <a:cubicBezTo>
                  <a:pt x="8603" y="7343"/>
                  <a:pt x="8606" y="7314"/>
                  <a:pt x="8610" y="7290"/>
                </a:cubicBezTo>
                <a:cubicBezTo>
                  <a:pt x="8610" y="7290"/>
                  <a:pt x="8610" y="7289"/>
                  <a:pt x="8610" y="7289"/>
                </a:cubicBezTo>
                <a:cubicBezTo>
                  <a:pt x="8614" y="7265"/>
                  <a:pt x="8619" y="7247"/>
                  <a:pt x="8625" y="7237"/>
                </a:cubicBezTo>
                <a:cubicBezTo>
                  <a:pt x="8644" y="7203"/>
                  <a:pt x="8666" y="6603"/>
                  <a:pt x="8675" y="6091"/>
                </a:cubicBezTo>
                <a:cubicBezTo>
                  <a:pt x="8675" y="6015"/>
                  <a:pt x="8675" y="5942"/>
                  <a:pt x="8673" y="5873"/>
                </a:cubicBezTo>
                <a:cubicBezTo>
                  <a:pt x="8673" y="5852"/>
                  <a:pt x="8672" y="5831"/>
                  <a:pt x="8672" y="5810"/>
                </a:cubicBezTo>
                <a:cubicBezTo>
                  <a:pt x="8670" y="5758"/>
                  <a:pt x="8669" y="5710"/>
                  <a:pt x="8667" y="5666"/>
                </a:cubicBezTo>
                <a:cubicBezTo>
                  <a:pt x="8665" y="5630"/>
                  <a:pt x="8664" y="5600"/>
                  <a:pt x="8661" y="5571"/>
                </a:cubicBezTo>
                <a:cubicBezTo>
                  <a:pt x="8660" y="5545"/>
                  <a:pt x="8657" y="5516"/>
                  <a:pt x="8655" y="5498"/>
                </a:cubicBezTo>
                <a:cubicBezTo>
                  <a:pt x="8654" y="5488"/>
                  <a:pt x="8653" y="5479"/>
                  <a:pt x="8651" y="5471"/>
                </a:cubicBezTo>
                <a:cubicBezTo>
                  <a:pt x="8650" y="5465"/>
                  <a:pt x="8650" y="5457"/>
                  <a:pt x="8649" y="5453"/>
                </a:cubicBezTo>
                <a:cubicBezTo>
                  <a:pt x="8648" y="5451"/>
                  <a:pt x="8647" y="5449"/>
                  <a:pt x="8647" y="5447"/>
                </a:cubicBezTo>
                <a:cubicBezTo>
                  <a:pt x="8644" y="5440"/>
                  <a:pt x="8642" y="5434"/>
                  <a:pt x="8639" y="5434"/>
                </a:cubicBezTo>
                <a:close/>
                <a:moveTo>
                  <a:pt x="9631" y="7732"/>
                </a:moveTo>
                <a:cubicBezTo>
                  <a:pt x="9628" y="7733"/>
                  <a:pt x="9625" y="7744"/>
                  <a:pt x="9623" y="7756"/>
                </a:cubicBezTo>
                <a:cubicBezTo>
                  <a:pt x="9623" y="7757"/>
                  <a:pt x="9623" y="7757"/>
                  <a:pt x="9623" y="7758"/>
                </a:cubicBezTo>
                <a:cubicBezTo>
                  <a:pt x="9622" y="7782"/>
                  <a:pt x="9621" y="7809"/>
                  <a:pt x="9621" y="7847"/>
                </a:cubicBezTo>
                <a:cubicBezTo>
                  <a:pt x="9620" y="7898"/>
                  <a:pt x="9622" y="7935"/>
                  <a:pt x="9624" y="7965"/>
                </a:cubicBezTo>
                <a:cubicBezTo>
                  <a:pt x="9629" y="7987"/>
                  <a:pt x="9635" y="7989"/>
                  <a:pt x="9643" y="7966"/>
                </a:cubicBezTo>
                <a:cubicBezTo>
                  <a:pt x="9654" y="7932"/>
                  <a:pt x="9658" y="7872"/>
                  <a:pt x="9653" y="7816"/>
                </a:cubicBezTo>
                <a:cubicBezTo>
                  <a:pt x="9651" y="7797"/>
                  <a:pt x="9648" y="7780"/>
                  <a:pt x="9645" y="7763"/>
                </a:cubicBezTo>
                <a:cubicBezTo>
                  <a:pt x="9641" y="7748"/>
                  <a:pt x="9639" y="7741"/>
                  <a:pt x="9636" y="7736"/>
                </a:cubicBezTo>
                <a:cubicBezTo>
                  <a:pt x="9634" y="7733"/>
                  <a:pt x="9632" y="7731"/>
                  <a:pt x="9631" y="7732"/>
                </a:cubicBezTo>
                <a:close/>
                <a:moveTo>
                  <a:pt x="7456" y="7745"/>
                </a:moveTo>
                <a:cubicBezTo>
                  <a:pt x="7433" y="7745"/>
                  <a:pt x="7413" y="7748"/>
                  <a:pt x="7392" y="7752"/>
                </a:cubicBezTo>
                <a:cubicBezTo>
                  <a:pt x="7391" y="7752"/>
                  <a:pt x="7389" y="7753"/>
                  <a:pt x="7388" y="7753"/>
                </a:cubicBezTo>
                <a:cubicBezTo>
                  <a:pt x="7368" y="7757"/>
                  <a:pt x="7349" y="7763"/>
                  <a:pt x="7332" y="7770"/>
                </a:cubicBezTo>
                <a:cubicBezTo>
                  <a:pt x="7332" y="7770"/>
                  <a:pt x="7331" y="7770"/>
                  <a:pt x="7331" y="7770"/>
                </a:cubicBezTo>
                <a:cubicBezTo>
                  <a:pt x="7309" y="7787"/>
                  <a:pt x="7285" y="7807"/>
                  <a:pt x="7258" y="7830"/>
                </a:cubicBezTo>
                <a:cubicBezTo>
                  <a:pt x="7233" y="7851"/>
                  <a:pt x="7210" y="7873"/>
                  <a:pt x="7190" y="7896"/>
                </a:cubicBezTo>
                <a:cubicBezTo>
                  <a:pt x="7179" y="7914"/>
                  <a:pt x="7171" y="7933"/>
                  <a:pt x="7163" y="7953"/>
                </a:cubicBezTo>
                <a:cubicBezTo>
                  <a:pt x="7141" y="8011"/>
                  <a:pt x="7131" y="8078"/>
                  <a:pt x="7134" y="8151"/>
                </a:cubicBezTo>
                <a:cubicBezTo>
                  <a:pt x="7134" y="8155"/>
                  <a:pt x="7134" y="8159"/>
                  <a:pt x="7135" y="8163"/>
                </a:cubicBezTo>
                <a:cubicBezTo>
                  <a:pt x="7136" y="8182"/>
                  <a:pt x="7138" y="8201"/>
                  <a:pt x="7141" y="8221"/>
                </a:cubicBezTo>
                <a:cubicBezTo>
                  <a:pt x="7142" y="8228"/>
                  <a:pt x="7143" y="8235"/>
                  <a:pt x="7145" y="8242"/>
                </a:cubicBezTo>
                <a:cubicBezTo>
                  <a:pt x="7148" y="8260"/>
                  <a:pt x="7152" y="8276"/>
                  <a:pt x="7157" y="8294"/>
                </a:cubicBezTo>
                <a:cubicBezTo>
                  <a:pt x="7159" y="8302"/>
                  <a:pt x="7161" y="8310"/>
                  <a:pt x="7163" y="8318"/>
                </a:cubicBezTo>
                <a:cubicBezTo>
                  <a:pt x="7168" y="8334"/>
                  <a:pt x="7174" y="8349"/>
                  <a:pt x="7180" y="8365"/>
                </a:cubicBezTo>
                <a:cubicBezTo>
                  <a:pt x="7183" y="8375"/>
                  <a:pt x="7186" y="8386"/>
                  <a:pt x="7191" y="8395"/>
                </a:cubicBezTo>
                <a:cubicBezTo>
                  <a:pt x="7201" y="8420"/>
                  <a:pt x="7212" y="8444"/>
                  <a:pt x="7224" y="8468"/>
                </a:cubicBezTo>
                <a:cubicBezTo>
                  <a:pt x="7237" y="8491"/>
                  <a:pt x="7250" y="8511"/>
                  <a:pt x="7264" y="8528"/>
                </a:cubicBezTo>
                <a:cubicBezTo>
                  <a:pt x="7291" y="8564"/>
                  <a:pt x="7322" y="8588"/>
                  <a:pt x="7355" y="8603"/>
                </a:cubicBezTo>
                <a:cubicBezTo>
                  <a:pt x="7371" y="8610"/>
                  <a:pt x="7388" y="8616"/>
                  <a:pt x="7406" y="8618"/>
                </a:cubicBezTo>
                <a:cubicBezTo>
                  <a:pt x="7442" y="8621"/>
                  <a:pt x="7481" y="8614"/>
                  <a:pt x="7522" y="8597"/>
                </a:cubicBezTo>
                <a:cubicBezTo>
                  <a:pt x="7564" y="8580"/>
                  <a:pt x="7608" y="8553"/>
                  <a:pt x="7655" y="8515"/>
                </a:cubicBezTo>
                <a:cubicBezTo>
                  <a:pt x="7703" y="8477"/>
                  <a:pt x="7736" y="8426"/>
                  <a:pt x="7757" y="8368"/>
                </a:cubicBezTo>
                <a:cubicBezTo>
                  <a:pt x="7764" y="8349"/>
                  <a:pt x="7770" y="8329"/>
                  <a:pt x="7774" y="8309"/>
                </a:cubicBezTo>
                <a:cubicBezTo>
                  <a:pt x="7778" y="8288"/>
                  <a:pt x="7781" y="8268"/>
                  <a:pt x="7783" y="8247"/>
                </a:cubicBezTo>
                <a:cubicBezTo>
                  <a:pt x="7785" y="8225"/>
                  <a:pt x="7785" y="8204"/>
                  <a:pt x="7784" y="8182"/>
                </a:cubicBezTo>
                <a:cubicBezTo>
                  <a:pt x="7783" y="8161"/>
                  <a:pt x="7782" y="8139"/>
                  <a:pt x="7778" y="8117"/>
                </a:cubicBezTo>
                <a:cubicBezTo>
                  <a:pt x="7775" y="8096"/>
                  <a:pt x="7771" y="8075"/>
                  <a:pt x="7766" y="8054"/>
                </a:cubicBezTo>
                <a:cubicBezTo>
                  <a:pt x="7760" y="8033"/>
                  <a:pt x="7753" y="8013"/>
                  <a:pt x="7745" y="7993"/>
                </a:cubicBezTo>
                <a:cubicBezTo>
                  <a:pt x="7738" y="7973"/>
                  <a:pt x="7729" y="7953"/>
                  <a:pt x="7720" y="7935"/>
                </a:cubicBezTo>
                <a:cubicBezTo>
                  <a:pt x="7701" y="7898"/>
                  <a:pt x="7678" y="7865"/>
                  <a:pt x="7652" y="7836"/>
                </a:cubicBezTo>
                <a:cubicBezTo>
                  <a:pt x="7639" y="7822"/>
                  <a:pt x="7624" y="7809"/>
                  <a:pt x="7610" y="7798"/>
                </a:cubicBezTo>
                <a:cubicBezTo>
                  <a:pt x="7565" y="7764"/>
                  <a:pt x="7513" y="7745"/>
                  <a:pt x="7456" y="7745"/>
                </a:cubicBezTo>
                <a:close/>
                <a:moveTo>
                  <a:pt x="14362" y="8622"/>
                </a:moveTo>
                <a:lnTo>
                  <a:pt x="14230" y="8772"/>
                </a:lnTo>
                <a:cubicBezTo>
                  <a:pt x="14211" y="8793"/>
                  <a:pt x="14192" y="8814"/>
                  <a:pt x="14173" y="8832"/>
                </a:cubicBezTo>
                <a:cubicBezTo>
                  <a:pt x="14111" y="8916"/>
                  <a:pt x="14063" y="8961"/>
                  <a:pt x="14063" y="8929"/>
                </a:cubicBezTo>
                <a:cubicBezTo>
                  <a:pt x="14062" y="8902"/>
                  <a:pt x="14046" y="8919"/>
                  <a:pt x="14022" y="8964"/>
                </a:cubicBezTo>
                <a:cubicBezTo>
                  <a:pt x="14023" y="8974"/>
                  <a:pt x="14025" y="8984"/>
                  <a:pt x="14029" y="8996"/>
                </a:cubicBezTo>
                <a:cubicBezTo>
                  <a:pt x="14048" y="9059"/>
                  <a:pt x="14028" y="9119"/>
                  <a:pt x="13979" y="9142"/>
                </a:cubicBezTo>
                <a:cubicBezTo>
                  <a:pt x="13967" y="9147"/>
                  <a:pt x="13959" y="9154"/>
                  <a:pt x="13951" y="9160"/>
                </a:cubicBezTo>
                <a:cubicBezTo>
                  <a:pt x="13944" y="9211"/>
                  <a:pt x="13951" y="9253"/>
                  <a:pt x="13974" y="9290"/>
                </a:cubicBezTo>
                <a:cubicBezTo>
                  <a:pt x="13984" y="9307"/>
                  <a:pt x="13990" y="9322"/>
                  <a:pt x="13993" y="9338"/>
                </a:cubicBezTo>
                <a:cubicBezTo>
                  <a:pt x="13993" y="9338"/>
                  <a:pt x="13993" y="9338"/>
                  <a:pt x="13993" y="9339"/>
                </a:cubicBezTo>
                <a:cubicBezTo>
                  <a:pt x="13993" y="9340"/>
                  <a:pt x="13994" y="9341"/>
                  <a:pt x="13994" y="9342"/>
                </a:cubicBezTo>
                <a:cubicBezTo>
                  <a:pt x="13996" y="9348"/>
                  <a:pt x="13996" y="9354"/>
                  <a:pt x="13997" y="9360"/>
                </a:cubicBezTo>
                <a:cubicBezTo>
                  <a:pt x="13997" y="9363"/>
                  <a:pt x="13997" y="9367"/>
                  <a:pt x="13997" y="9369"/>
                </a:cubicBezTo>
                <a:cubicBezTo>
                  <a:pt x="13997" y="9373"/>
                  <a:pt x="13996" y="9376"/>
                  <a:pt x="13995" y="9381"/>
                </a:cubicBezTo>
                <a:cubicBezTo>
                  <a:pt x="13993" y="9391"/>
                  <a:pt x="13990" y="9403"/>
                  <a:pt x="13984" y="9414"/>
                </a:cubicBezTo>
                <a:cubicBezTo>
                  <a:pt x="13984" y="9415"/>
                  <a:pt x="13984" y="9415"/>
                  <a:pt x="13984" y="9415"/>
                </a:cubicBezTo>
                <a:cubicBezTo>
                  <a:pt x="13983" y="9417"/>
                  <a:pt x="13982" y="9418"/>
                  <a:pt x="13981" y="9419"/>
                </a:cubicBezTo>
                <a:cubicBezTo>
                  <a:pt x="13976" y="9429"/>
                  <a:pt x="13967" y="9440"/>
                  <a:pt x="13958" y="9452"/>
                </a:cubicBezTo>
                <a:cubicBezTo>
                  <a:pt x="13944" y="9470"/>
                  <a:pt x="13926" y="9490"/>
                  <a:pt x="13901" y="9514"/>
                </a:cubicBezTo>
                <a:cubicBezTo>
                  <a:pt x="13865" y="9549"/>
                  <a:pt x="13825" y="9578"/>
                  <a:pt x="13788" y="9596"/>
                </a:cubicBezTo>
                <a:cubicBezTo>
                  <a:pt x="13751" y="9613"/>
                  <a:pt x="13718" y="9620"/>
                  <a:pt x="13698" y="9610"/>
                </a:cubicBezTo>
                <a:cubicBezTo>
                  <a:pt x="13693" y="9608"/>
                  <a:pt x="13689" y="9607"/>
                  <a:pt x="13687" y="9608"/>
                </a:cubicBezTo>
                <a:cubicBezTo>
                  <a:pt x="13685" y="9609"/>
                  <a:pt x="13684" y="9612"/>
                  <a:pt x="13683" y="9615"/>
                </a:cubicBezTo>
                <a:cubicBezTo>
                  <a:pt x="13683" y="9616"/>
                  <a:pt x="13682" y="9616"/>
                  <a:pt x="13681" y="9617"/>
                </a:cubicBezTo>
                <a:cubicBezTo>
                  <a:pt x="13681" y="9621"/>
                  <a:pt x="13681" y="9627"/>
                  <a:pt x="13682" y="9634"/>
                </a:cubicBezTo>
                <a:cubicBezTo>
                  <a:pt x="13685" y="9655"/>
                  <a:pt x="13696" y="9687"/>
                  <a:pt x="13713" y="9728"/>
                </a:cubicBezTo>
                <a:cubicBezTo>
                  <a:pt x="13714" y="9728"/>
                  <a:pt x="13713" y="9728"/>
                  <a:pt x="13713" y="9729"/>
                </a:cubicBezTo>
                <a:cubicBezTo>
                  <a:pt x="13725" y="9755"/>
                  <a:pt x="13739" y="9784"/>
                  <a:pt x="13755" y="9816"/>
                </a:cubicBezTo>
                <a:cubicBezTo>
                  <a:pt x="13756" y="9817"/>
                  <a:pt x="13757" y="9818"/>
                  <a:pt x="13757" y="9820"/>
                </a:cubicBezTo>
                <a:cubicBezTo>
                  <a:pt x="13763" y="9829"/>
                  <a:pt x="13766" y="9837"/>
                  <a:pt x="13770" y="9846"/>
                </a:cubicBezTo>
                <a:cubicBezTo>
                  <a:pt x="13771" y="9848"/>
                  <a:pt x="13772" y="9850"/>
                  <a:pt x="13773" y="9852"/>
                </a:cubicBezTo>
                <a:lnTo>
                  <a:pt x="13773" y="9853"/>
                </a:lnTo>
                <a:lnTo>
                  <a:pt x="13922" y="10128"/>
                </a:lnTo>
                <a:lnTo>
                  <a:pt x="13769" y="10289"/>
                </a:lnTo>
                <a:cubicBezTo>
                  <a:pt x="13749" y="10311"/>
                  <a:pt x="13729" y="10330"/>
                  <a:pt x="13710" y="10348"/>
                </a:cubicBezTo>
                <a:cubicBezTo>
                  <a:pt x="13672" y="10382"/>
                  <a:pt x="13638" y="10407"/>
                  <a:pt x="13604" y="10423"/>
                </a:cubicBezTo>
                <a:cubicBezTo>
                  <a:pt x="13571" y="10439"/>
                  <a:pt x="13539" y="10446"/>
                  <a:pt x="13506" y="10444"/>
                </a:cubicBezTo>
                <a:cubicBezTo>
                  <a:pt x="13457" y="10442"/>
                  <a:pt x="13405" y="10420"/>
                  <a:pt x="13345" y="10380"/>
                </a:cubicBezTo>
                <a:cubicBezTo>
                  <a:pt x="13339" y="10376"/>
                  <a:pt x="13335" y="10376"/>
                  <a:pt x="13330" y="10372"/>
                </a:cubicBezTo>
                <a:cubicBezTo>
                  <a:pt x="13276" y="10347"/>
                  <a:pt x="13250" y="10346"/>
                  <a:pt x="13242" y="10378"/>
                </a:cubicBezTo>
                <a:cubicBezTo>
                  <a:pt x="13241" y="10383"/>
                  <a:pt x="13242" y="10391"/>
                  <a:pt x="13241" y="10397"/>
                </a:cubicBezTo>
                <a:cubicBezTo>
                  <a:pt x="13240" y="10405"/>
                  <a:pt x="13238" y="10411"/>
                  <a:pt x="13238" y="10421"/>
                </a:cubicBezTo>
                <a:cubicBezTo>
                  <a:pt x="13238" y="10421"/>
                  <a:pt x="13238" y="10422"/>
                  <a:pt x="13238" y="10422"/>
                </a:cubicBezTo>
                <a:cubicBezTo>
                  <a:pt x="13239" y="10469"/>
                  <a:pt x="13254" y="10501"/>
                  <a:pt x="13272" y="10503"/>
                </a:cubicBezTo>
                <a:cubicBezTo>
                  <a:pt x="13272" y="10503"/>
                  <a:pt x="13273" y="10503"/>
                  <a:pt x="13273" y="10503"/>
                </a:cubicBezTo>
                <a:cubicBezTo>
                  <a:pt x="13280" y="10500"/>
                  <a:pt x="13293" y="10500"/>
                  <a:pt x="13310" y="10502"/>
                </a:cubicBezTo>
                <a:cubicBezTo>
                  <a:pt x="13317" y="10503"/>
                  <a:pt x="13327" y="10506"/>
                  <a:pt x="13335" y="10508"/>
                </a:cubicBezTo>
                <a:cubicBezTo>
                  <a:pt x="13349" y="10510"/>
                  <a:pt x="13363" y="10512"/>
                  <a:pt x="13381" y="10517"/>
                </a:cubicBezTo>
                <a:cubicBezTo>
                  <a:pt x="13394" y="10520"/>
                  <a:pt x="13408" y="10525"/>
                  <a:pt x="13422" y="10529"/>
                </a:cubicBezTo>
                <a:cubicBezTo>
                  <a:pt x="13439" y="10534"/>
                  <a:pt x="13454" y="10538"/>
                  <a:pt x="13473" y="10545"/>
                </a:cubicBezTo>
                <a:cubicBezTo>
                  <a:pt x="13508" y="10556"/>
                  <a:pt x="13545" y="10570"/>
                  <a:pt x="13583" y="10585"/>
                </a:cubicBezTo>
                <a:cubicBezTo>
                  <a:pt x="13641" y="10608"/>
                  <a:pt x="13687" y="10627"/>
                  <a:pt x="13724" y="10646"/>
                </a:cubicBezTo>
                <a:cubicBezTo>
                  <a:pt x="13735" y="10652"/>
                  <a:pt x="13747" y="10658"/>
                  <a:pt x="13757" y="10663"/>
                </a:cubicBezTo>
                <a:cubicBezTo>
                  <a:pt x="13761" y="10665"/>
                  <a:pt x="13764" y="10669"/>
                  <a:pt x="13768" y="10671"/>
                </a:cubicBezTo>
                <a:cubicBezTo>
                  <a:pt x="13778" y="10678"/>
                  <a:pt x="13789" y="10683"/>
                  <a:pt x="13798" y="10690"/>
                </a:cubicBezTo>
                <a:cubicBezTo>
                  <a:pt x="13800" y="10692"/>
                  <a:pt x="13803" y="10695"/>
                  <a:pt x="13805" y="10697"/>
                </a:cubicBezTo>
                <a:cubicBezTo>
                  <a:pt x="13834" y="10720"/>
                  <a:pt x="13852" y="10747"/>
                  <a:pt x="13864" y="10779"/>
                </a:cubicBezTo>
                <a:cubicBezTo>
                  <a:pt x="13864" y="10780"/>
                  <a:pt x="13865" y="10780"/>
                  <a:pt x="13866" y="10781"/>
                </a:cubicBezTo>
                <a:cubicBezTo>
                  <a:pt x="13866" y="10782"/>
                  <a:pt x="13866" y="10782"/>
                  <a:pt x="13866" y="10783"/>
                </a:cubicBezTo>
                <a:cubicBezTo>
                  <a:pt x="13870" y="10794"/>
                  <a:pt x="13873" y="10807"/>
                  <a:pt x="13876" y="10821"/>
                </a:cubicBezTo>
                <a:cubicBezTo>
                  <a:pt x="13897" y="10887"/>
                  <a:pt x="13902" y="10972"/>
                  <a:pt x="13889" y="11042"/>
                </a:cubicBezTo>
                <a:cubicBezTo>
                  <a:pt x="13889" y="11042"/>
                  <a:pt x="13888" y="11043"/>
                  <a:pt x="13888" y="11043"/>
                </a:cubicBezTo>
                <a:cubicBezTo>
                  <a:pt x="13884" y="11075"/>
                  <a:pt x="13877" y="11099"/>
                  <a:pt x="13867" y="11120"/>
                </a:cubicBezTo>
                <a:cubicBezTo>
                  <a:pt x="13865" y="11122"/>
                  <a:pt x="13863" y="11125"/>
                  <a:pt x="13862" y="11127"/>
                </a:cubicBezTo>
                <a:cubicBezTo>
                  <a:pt x="13858" y="11135"/>
                  <a:pt x="13853" y="11141"/>
                  <a:pt x="13847" y="11147"/>
                </a:cubicBezTo>
                <a:cubicBezTo>
                  <a:pt x="13846" y="11149"/>
                  <a:pt x="13845" y="11151"/>
                  <a:pt x="13843" y="11152"/>
                </a:cubicBezTo>
                <a:cubicBezTo>
                  <a:pt x="13835" y="11159"/>
                  <a:pt x="13827" y="11164"/>
                  <a:pt x="13818" y="11168"/>
                </a:cubicBezTo>
                <a:cubicBezTo>
                  <a:pt x="13810" y="11172"/>
                  <a:pt x="13804" y="11178"/>
                  <a:pt x="13797" y="11184"/>
                </a:cubicBezTo>
                <a:cubicBezTo>
                  <a:pt x="13785" y="11193"/>
                  <a:pt x="13776" y="11205"/>
                  <a:pt x="13768" y="11220"/>
                </a:cubicBezTo>
                <a:cubicBezTo>
                  <a:pt x="13765" y="11226"/>
                  <a:pt x="13763" y="11232"/>
                  <a:pt x="13761" y="11238"/>
                </a:cubicBezTo>
                <a:cubicBezTo>
                  <a:pt x="13758" y="11249"/>
                  <a:pt x="13755" y="11261"/>
                  <a:pt x="13755" y="11274"/>
                </a:cubicBezTo>
                <a:cubicBezTo>
                  <a:pt x="13755" y="11277"/>
                  <a:pt x="13756" y="11281"/>
                  <a:pt x="13756" y="11284"/>
                </a:cubicBezTo>
                <a:cubicBezTo>
                  <a:pt x="13756" y="11299"/>
                  <a:pt x="13757" y="11314"/>
                  <a:pt x="13761" y="11330"/>
                </a:cubicBezTo>
                <a:cubicBezTo>
                  <a:pt x="13770" y="11363"/>
                  <a:pt x="13770" y="11392"/>
                  <a:pt x="13761" y="11419"/>
                </a:cubicBezTo>
                <a:cubicBezTo>
                  <a:pt x="13755" y="11438"/>
                  <a:pt x="13745" y="11455"/>
                  <a:pt x="13730" y="11472"/>
                </a:cubicBezTo>
                <a:cubicBezTo>
                  <a:pt x="13723" y="11481"/>
                  <a:pt x="13714" y="11490"/>
                  <a:pt x="13704" y="11498"/>
                </a:cubicBezTo>
                <a:cubicBezTo>
                  <a:pt x="13685" y="11515"/>
                  <a:pt x="13661" y="11533"/>
                  <a:pt x="13633" y="11550"/>
                </a:cubicBezTo>
                <a:cubicBezTo>
                  <a:pt x="13548" y="11602"/>
                  <a:pt x="13495" y="11622"/>
                  <a:pt x="13433" y="11611"/>
                </a:cubicBezTo>
                <a:cubicBezTo>
                  <a:pt x="13395" y="11605"/>
                  <a:pt x="13354" y="11587"/>
                  <a:pt x="13300" y="11559"/>
                </a:cubicBezTo>
                <a:cubicBezTo>
                  <a:pt x="13275" y="11546"/>
                  <a:pt x="13254" y="11536"/>
                  <a:pt x="13235" y="11529"/>
                </a:cubicBezTo>
                <a:cubicBezTo>
                  <a:pt x="13179" y="11506"/>
                  <a:pt x="13147" y="11505"/>
                  <a:pt x="13138" y="11524"/>
                </a:cubicBezTo>
                <a:cubicBezTo>
                  <a:pt x="13138" y="11545"/>
                  <a:pt x="13161" y="11593"/>
                  <a:pt x="13195" y="11656"/>
                </a:cubicBezTo>
                <a:cubicBezTo>
                  <a:pt x="13216" y="11686"/>
                  <a:pt x="13241" y="11720"/>
                  <a:pt x="13273" y="11760"/>
                </a:cubicBezTo>
                <a:cubicBezTo>
                  <a:pt x="13353" y="11858"/>
                  <a:pt x="13396" y="11941"/>
                  <a:pt x="13370" y="11946"/>
                </a:cubicBezTo>
                <a:cubicBezTo>
                  <a:pt x="13348" y="11949"/>
                  <a:pt x="13386" y="11967"/>
                  <a:pt x="13446" y="11987"/>
                </a:cubicBezTo>
                <a:cubicBezTo>
                  <a:pt x="13500" y="11990"/>
                  <a:pt x="13577" y="11985"/>
                  <a:pt x="13663" y="11973"/>
                </a:cubicBezTo>
                <a:cubicBezTo>
                  <a:pt x="13754" y="11960"/>
                  <a:pt x="13813" y="11953"/>
                  <a:pt x="13890" y="11943"/>
                </a:cubicBezTo>
                <a:cubicBezTo>
                  <a:pt x="14025" y="11910"/>
                  <a:pt x="14197" y="11894"/>
                  <a:pt x="14365" y="11894"/>
                </a:cubicBezTo>
                <a:cubicBezTo>
                  <a:pt x="14600" y="11881"/>
                  <a:pt x="14716" y="11902"/>
                  <a:pt x="14829" y="11961"/>
                </a:cubicBezTo>
                <a:cubicBezTo>
                  <a:pt x="14832" y="11963"/>
                  <a:pt x="14835" y="11965"/>
                  <a:pt x="14838" y="11966"/>
                </a:cubicBezTo>
                <a:cubicBezTo>
                  <a:pt x="14954" y="12023"/>
                  <a:pt x="15050" y="12057"/>
                  <a:pt x="15127" y="12067"/>
                </a:cubicBezTo>
                <a:cubicBezTo>
                  <a:pt x="15250" y="12080"/>
                  <a:pt x="15333" y="12031"/>
                  <a:pt x="15363" y="11921"/>
                </a:cubicBezTo>
                <a:cubicBezTo>
                  <a:pt x="15380" y="11858"/>
                  <a:pt x="15391" y="11812"/>
                  <a:pt x="15400" y="11771"/>
                </a:cubicBezTo>
                <a:cubicBezTo>
                  <a:pt x="15403" y="11754"/>
                  <a:pt x="15407" y="11736"/>
                  <a:pt x="15409" y="11723"/>
                </a:cubicBezTo>
                <a:cubicBezTo>
                  <a:pt x="15410" y="11717"/>
                  <a:pt x="15411" y="11712"/>
                  <a:pt x="15412" y="11707"/>
                </a:cubicBezTo>
                <a:cubicBezTo>
                  <a:pt x="15413" y="11699"/>
                  <a:pt x="15413" y="11691"/>
                  <a:pt x="15413" y="11684"/>
                </a:cubicBezTo>
                <a:cubicBezTo>
                  <a:pt x="15413" y="11678"/>
                  <a:pt x="15412" y="11672"/>
                  <a:pt x="15412" y="11666"/>
                </a:cubicBezTo>
                <a:cubicBezTo>
                  <a:pt x="15411" y="11658"/>
                  <a:pt x="15410" y="11650"/>
                  <a:pt x="15407" y="11644"/>
                </a:cubicBezTo>
                <a:cubicBezTo>
                  <a:pt x="15406" y="11640"/>
                  <a:pt x="15404" y="11637"/>
                  <a:pt x="15403" y="11635"/>
                </a:cubicBezTo>
                <a:cubicBezTo>
                  <a:pt x="15400" y="11631"/>
                  <a:pt x="15397" y="11627"/>
                  <a:pt x="15394" y="11625"/>
                </a:cubicBezTo>
                <a:cubicBezTo>
                  <a:pt x="15394" y="11624"/>
                  <a:pt x="15394" y="11625"/>
                  <a:pt x="15393" y="11625"/>
                </a:cubicBezTo>
                <a:cubicBezTo>
                  <a:pt x="15371" y="11615"/>
                  <a:pt x="15340" y="11616"/>
                  <a:pt x="15301" y="11628"/>
                </a:cubicBezTo>
                <a:cubicBezTo>
                  <a:pt x="15198" y="11660"/>
                  <a:pt x="15153" y="11641"/>
                  <a:pt x="15126" y="11551"/>
                </a:cubicBezTo>
                <a:cubicBezTo>
                  <a:pt x="15124" y="11544"/>
                  <a:pt x="15119" y="11532"/>
                  <a:pt x="15116" y="11523"/>
                </a:cubicBezTo>
                <a:cubicBezTo>
                  <a:pt x="15099" y="11498"/>
                  <a:pt x="15082" y="11468"/>
                  <a:pt x="15065" y="11432"/>
                </a:cubicBezTo>
                <a:cubicBezTo>
                  <a:pt x="15052" y="11404"/>
                  <a:pt x="15038" y="11375"/>
                  <a:pt x="15023" y="11347"/>
                </a:cubicBezTo>
                <a:cubicBezTo>
                  <a:pt x="14993" y="11292"/>
                  <a:pt x="14961" y="11239"/>
                  <a:pt x="14934" y="11201"/>
                </a:cubicBezTo>
                <a:cubicBezTo>
                  <a:pt x="14920" y="11182"/>
                  <a:pt x="14908" y="11167"/>
                  <a:pt x="14897" y="11157"/>
                </a:cubicBezTo>
                <a:cubicBezTo>
                  <a:pt x="14892" y="11152"/>
                  <a:pt x="14887" y="11147"/>
                  <a:pt x="14883" y="11140"/>
                </a:cubicBezTo>
                <a:cubicBezTo>
                  <a:pt x="14869" y="11119"/>
                  <a:pt x="14858" y="11091"/>
                  <a:pt x="14851" y="11059"/>
                </a:cubicBezTo>
                <a:cubicBezTo>
                  <a:pt x="14841" y="11016"/>
                  <a:pt x="14837" y="10967"/>
                  <a:pt x="14842" y="10922"/>
                </a:cubicBezTo>
                <a:cubicBezTo>
                  <a:pt x="14845" y="10900"/>
                  <a:pt x="14851" y="10878"/>
                  <a:pt x="14858" y="10857"/>
                </a:cubicBezTo>
                <a:cubicBezTo>
                  <a:pt x="14869" y="10736"/>
                  <a:pt x="14969" y="10657"/>
                  <a:pt x="15169" y="10591"/>
                </a:cubicBezTo>
                <a:cubicBezTo>
                  <a:pt x="15169" y="10591"/>
                  <a:pt x="15170" y="10590"/>
                  <a:pt x="15171" y="10590"/>
                </a:cubicBezTo>
                <a:cubicBezTo>
                  <a:pt x="15207" y="10576"/>
                  <a:pt x="15246" y="10563"/>
                  <a:pt x="15288" y="10553"/>
                </a:cubicBezTo>
                <a:cubicBezTo>
                  <a:pt x="15309" y="10547"/>
                  <a:pt x="15326" y="10542"/>
                  <a:pt x="15343" y="10536"/>
                </a:cubicBezTo>
                <a:cubicBezTo>
                  <a:pt x="15354" y="10532"/>
                  <a:pt x="15364" y="10528"/>
                  <a:pt x="15373" y="10523"/>
                </a:cubicBezTo>
                <a:cubicBezTo>
                  <a:pt x="15412" y="10504"/>
                  <a:pt x="15434" y="10483"/>
                  <a:pt x="15435" y="10466"/>
                </a:cubicBezTo>
                <a:cubicBezTo>
                  <a:pt x="15434" y="10461"/>
                  <a:pt x="15432" y="10456"/>
                  <a:pt x="15427" y="10451"/>
                </a:cubicBezTo>
                <a:cubicBezTo>
                  <a:pt x="15427" y="10451"/>
                  <a:pt x="15427" y="10450"/>
                  <a:pt x="15426" y="10450"/>
                </a:cubicBezTo>
                <a:cubicBezTo>
                  <a:pt x="15424" y="10447"/>
                  <a:pt x="15419" y="10446"/>
                  <a:pt x="15415" y="10443"/>
                </a:cubicBezTo>
                <a:cubicBezTo>
                  <a:pt x="15409" y="10440"/>
                  <a:pt x="15401" y="10437"/>
                  <a:pt x="15393" y="10435"/>
                </a:cubicBezTo>
                <a:cubicBezTo>
                  <a:pt x="15389" y="10434"/>
                  <a:pt x="15385" y="10434"/>
                  <a:pt x="15381" y="10433"/>
                </a:cubicBezTo>
                <a:cubicBezTo>
                  <a:pt x="15367" y="10431"/>
                  <a:pt x="15351" y="10428"/>
                  <a:pt x="15332" y="10429"/>
                </a:cubicBezTo>
                <a:cubicBezTo>
                  <a:pt x="15332" y="10429"/>
                  <a:pt x="15332" y="10429"/>
                  <a:pt x="15331" y="10429"/>
                </a:cubicBezTo>
                <a:cubicBezTo>
                  <a:pt x="15330" y="10429"/>
                  <a:pt x="15328" y="10430"/>
                  <a:pt x="15327" y="10430"/>
                </a:cubicBezTo>
                <a:cubicBezTo>
                  <a:pt x="15310" y="10431"/>
                  <a:pt x="15294" y="10432"/>
                  <a:pt x="15274" y="10435"/>
                </a:cubicBezTo>
                <a:cubicBezTo>
                  <a:pt x="15263" y="10437"/>
                  <a:pt x="15250" y="10437"/>
                  <a:pt x="15238" y="10438"/>
                </a:cubicBezTo>
                <a:cubicBezTo>
                  <a:pt x="15237" y="10438"/>
                  <a:pt x="15237" y="10438"/>
                  <a:pt x="15236" y="10438"/>
                </a:cubicBezTo>
                <a:cubicBezTo>
                  <a:pt x="15202" y="10441"/>
                  <a:pt x="15170" y="10439"/>
                  <a:pt x="15139" y="10433"/>
                </a:cubicBezTo>
                <a:cubicBezTo>
                  <a:pt x="15139" y="10433"/>
                  <a:pt x="15139" y="10433"/>
                  <a:pt x="15139" y="10433"/>
                </a:cubicBezTo>
                <a:cubicBezTo>
                  <a:pt x="15118" y="10429"/>
                  <a:pt x="15099" y="10424"/>
                  <a:pt x="15080" y="10416"/>
                </a:cubicBezTo>
                <a:cubicBezTo>
                  <a:pt x="15079" y="10416"/>
                  <a:pt x="15077" y="10415"/>
                  <a:pt x="15075" y="10414"/>
                </a:cubicBezTo>
                <a:cubicBezTo>
                  <a:pt x="15058" y="10407"/>
                  <a:pt x="15042" y="10399"/>
                  <a:pt x="15026" y="10389"/>
                </a:cubicBezTo>
                <a:cubicBezTo>
                  <a:pt x="15022" y="10387"/>
                  <a:pt x="15019" y="10386"/>
                  <a:pt x="15016" y="10384"/>
                </a:cubicBezTo>
                <a:cubicBezTo>
                  <a:pt x="14998" y="10372"/>
                  <a:pt x="14980" y="10359"/>
                  <a:pt x="14962" y="10344"/>
                </a:cubicBezTo>
                <a:cubicBezTo>
                  <a:pt x="14962" y="10344"/>
                  <a:pt x="14962" y="10344"/>
                  <a:pt x="14962" y="10344"/>
                </a:cubicBezTo>
                <a:cubicBezTo>
                  <a:pt x="14929" y="10320"/>
                  <a:pt x="14900" y="10294"/>
                  <a:pt x="14878" y="10265"/>
                </a:cubicBezTo>
                <a:lnTo>
                  <a:pt x="14877" y="10264"/>
                </a:lnTo>
                <a:lnTo>
                  <a:pt x="14782" y="10172"/>
                </a:lnTo>
                <a:lnTo>
                  <a:pt x="14916" y="9910"/>
                </a:lnTo>
                <a:lnTo>
                  <a:pt x="14952" y="9839"/>
                </a:lnTo>
                <a:cubicBezTo>
                  <a:pt x="14962" y="9811"/>
                  <a:pt x="14981" y="9776"/>
                  <a:pt x="15003" y="9742"/>
                </a:cubicBezTo>
                <a:lnTo>
                  <a:pt x="15050" y="9649"/>
                </a:lnTo>
                <a:lnTo>
                  <a:pt x="14888" y="9605"/>
                </a:lnTo>
                <a:cubicBezTo>
                  <a:pt x="14851" y="9595"/>
                  <a:pt x="14820" y="9584"/>
                  <a:pt x="14794" y="9572"/>
                </a:cubicBezTo>
                <a:cubicBezTo>
                  <a:pt x="14783" y="9568"/>
                  <a:pt x="14774" y="9563"/>
                  <a:pt x="14764" y="9557"/>
                </a:cubicBezTo>
                <a:cubicBezTo>
                  <a:pt x="14763" y="9556"/>
                  <a:pt x="14761" y="9555"/>
                  <a:pt x="14759" y="9554"/>
                </a:cubicBezTo>
                <a:cubicBezTo>
                  <a:pt x="14743" y="9544"/>
                  <a:pt x="14729" y="9534"/>
                  <a:pt x="14719" y="9520"/>
                </a:cubicBezTo>
                <a:cubicBezTo>
                  <a:pt x="14699" y="9495"/>
                  <a:pt x="14691" y="9465"/>
                  <a:pt x="14697" y="9427"/>
                </a:cubicBezTo>
                <a:cubicBezTo>
                  <a:pt x="14691" y="9406"/>
                  <a:pt x="14699" y="9382"/>
                  <a:pt x="14716" y="9355"/>
                </a:cubicBezTo>
                <a:cubicBezTo>
                  <a:pt x="14717" y="9353"/>
                  <a:pt x="14718" y="9350"/>
                  <a:pt x="14719" y="9348"/>
                </a:cubicBezTo>
                <a:cubicBezTo>
                  <a:pt x="14728" y="9324"/>
                  <a:pt x="14739" y="9298"/>
                  <a:pt x="14754" y="9270"/>
                </a:cubicBezTo>
                <a:cubicBezTo>
                  <a:pt x="14767" y="9246"/>
                  <a:pt x="14778" y="9224"/>
                  <a:pt x="14787" y="9204"/>
                </a:cubicBezTo>
                <a:cubicBezTo>
                  <a:pt x="14787" y="9203"/>
                  <a:pt x="14788" y="9203"/>
                  <a:pt x="14788" y="9202"/>
                </a:cubicBezTo>
                <a:cubicBezTo>
                  <a:pt x="14789" y="9202"/>
                  <a:pt x="14788" y="9201"/>
                  <a:pt x="14788" y="9200"/>
                </a:cubicBezTo>
                <a:cubicBezTo>
                  <a:pt x="14796" y="9182"/>
                  <a:pt x="14803" y="9166"/>
                  <a:pt x="14807" y="9153"/>
                </a:cubicBezTo>
                <a:cubicBezTo>
                  <a:pt x="14807" y="9150"/>
                  <a:pt x="14808" y="9148"/>
                  <a:pt x="14808" y="9145"/>
                </a:cubicBezTo>
                <a:cubicBezTo>
                  <a:pt x="14811" y="9134"/>
                  <a:pt x="14813" y="9124"/>
                  <a:pt x="14812" y="9118"/>
                </a:cubicBezTo>
                <a:cubicBezTo>
                  <a:pt x="14812" y="9115"/>
                  <a:pt x="14810" y="9112"/>
                  <a:pt x="14808" y="9111"/>
                </a:cubicBezTo>
                <a:cubicBezTo>
                  <a:pt x="14808" y="9111"/>
                  <a:pt x="14808" y="9111"/>
                  <a:pt x="14807" y="9111"/>
                </a:cubicBezTo>
                <a:cubicBezTo>
                  <a:pt x="14803" y="9112"/>
                  <a:pt x="14799" y="9112"/>
                  <a:pt x="14793" y="9115"/>
                </a:cubicBezTo>
                <a:cubicBezTo>
                  <a:pt x="14770" y="9124"/>
                  <a:pt x="14658" y="9010"/>
                  <a:pt x="14544" y="8861"/>
                </a:cubicBezTo>
                <a:lnTo>
                  <a:pt x="14362" y="8622"/>
                </a:lnTo>
                <a:close/>
                <a:moveTo>
                  <a:pt x="16075" y="9339"/>
                </a:moveTo>
                <a:cubicBezTo>
                  <a:pt x="16065" y="9335"/>
                  <a:pt x="16051" y="9352"/>
                  <a:pt x="16035" y="9385"/>
                </a:cubicBezTo>
                <a:cubicBezTo>
                  <a:pt x="16030" y="9398"/>
                  <a:pt x="16024" y="9410"/>
                  <a:pt x="16017" y="9428"/>
                </a:cubicBezTo>
                <a:cubicBezTo>
                  <a:pt x="16016" y="9431"/>
                  <a:pt x="16014" y="9435"/>
                  <a:pt x="16012" y="9439"/>
                </a:cubicBezTo>
                <a:cubicBezTo>
                  <a:pt x="15990" y="9501"/>
                  <a:pt x="15962" y="9591"/>
                  <a:pt x="15927" y="9707"/>
                </a:cubicBezTo>
                <a:cubicBezTo>
                  <a:pt x="15924" y="9718"/>
                  <a:pt x="15921" y="9727"/>
                  <a:pt x="15918" y="9738"/>
                </a:cubicBezTo>
                <a:cubicBezTo>
                  <a:pt x="15914" y="9752"/>
                  <a:pt x="15911" y="9766"/>
                  <a:pt x="15907" y="9780"/>
                </a:cubicBezTo>
                <a:cubicBezTo>
                  <a:pt x="15900" y="9803"/>
                  <a:pt x="15894" y="9826"/>
                  <a:pt x="15889" y="9848"/>
                </a:cubicBezTo>
                <a:cubicBezTo>
                  <a:pt x="15884" y="9869"/>
                  <a:pt x="15878" y="9891"/>
                  <a:pt x="15874" y="9911"/>
                </a:cubicBezTo>
                <a:cubicBezTo>
                  <a:pt x="15873" y="9917"/>
                  <a:pt x="15871" y="9923"/>
                  <a:pt x="15870" y="9928"/>
                </a:cubicBezTo>
                <a:cubicBezTo>
                  <a:pt x="15858" y="9991"/>
                  <a:pt x="15850" y="10052"/>
                  <a:pt x="15846" y="10119"/>
                </a:cubicBezTo>
                <a:cubicBezTo>
                  <a:pt x="15846" y="10119"/>
                  <a:pt x="15846" y="10120"/>
                  <a:pt x="15846" y="10120"/>
                </a:cubicBezTo>
                <a:cubicBezTo>
                  <a:pt x="15845" y="10247"/>
                  <a:pt x="15849" y="10414"/>
                  <a:pt x="15855" y="10605"/>
                </a:cubicBezTo>
                <a:cubicBezTo>
                  <a:pt x="15856" y="10622"/>
                  <a:pt x="15855" y="10634"/>
                  <a:pt x="15857" y="10653"/>
                </a:cubicBezTo>
                <a:cubicBezTo>
                  <a:pt x="15859" y="10687"/>
                  <a:pt x="15861" y="10746"/>
                  <a:pt x="15863" y="10792"/>
                </a:cubicBezTo>
                <a:cubicBezTo>
                  <a:pt x="15872" y="10952"/>
                  <a:pt x="15880" y="11163"/>
                  <a:pt x="15887" y="11428"/>
                </a:cubicBezTo>
                <a:cubicBezTo>
                  <a:pt x="15896" y="11600"/>
                  <a:pt x="15904" y="11730"/>
                  <a:pt x="15910" y="11741"/>
                </a:cubicBezTo>
                <a:cubicBezTo>
                  <a:pt x="15926" y="11773"/>
                  <a:pt x="15917" y="11849"/>
                  <a:pt x="15897" y="11928"/>
                </a:cubicBezTo>
                <a:cubicBezTo>
                  <a:pt x="15900" y="12124"/>
                  <a:pt x="15902" y="12325"/>
                  <a:pt x="15902" y="12519"/>
                </a:cubicBezTo>
                <a:cubicBezTo>
                  <a:pt x="15905" y="13398"/>
                  <a:pt x="15919" y="13774"/>
                  <a:pt x="15957" y="13924"/>
                </a:cubicBezTo>
                <a:cubicBezTo>
                  <a:pt x="15959" y="13930"/>
                  <a:pt x="15961" y="13939"/>
                  <a:pt x="15963" y="13945"/>
                </a:cubicBezTo>
                <a:cubicBezTo>
                  <a:pt x="15969" y="13964"/>
                  <a:pt x="15975" y="13979"/>
                  <a:pt x="15982" y="13990"/>
                </a:cubicBezTo>
                <a:cubicBezTo>
                  <a:pt x="16003" y="14021"/>
                  <a:pt x="16032" y="14049"/>
                  <a:pt x="16061" y="14069"/>
                </a:cubicBezTo>
                <a:cubicBezTo>
                  <a:pt x="16090" y="14089"/>
                  <a:pt x="16119" y="14102"/>
                  <a:pt x="16143" y="14102"/>
                </a:cubicBezTo>
                <a:cubicBezTo>
                  <a:pt x="16189" y="14102"/>
                  <a:pt x="16212" y="14082"/>
                  <a:pt x="16193" y="14059"/>
                </a:cubicBezTo>
                <a:cubicBezTo>
                  <a:pt x="16191" y="14056"/>
                  <a:pt x="16190" y="14052"/>
                  <a:pt x="16189" y="14047"/>
                </a:cubicBezTo>
                <a:cubicBezTo>
                  <a:pt x="16185" y="14030"/>
                  <a:pt x="16187" y="14004"/>
                  <a:pt x="16194" y="13971"/>
                </a:cubicBezTo>
                <a:cubicBezTo>
                  <a:pt x="16203" y="13927"/>
                  <a:pt x="16220" y="13872"/>
                  <a:pt x="16244" y="13817"/>
                </a:cubicBezTo>
                <a:cubicBezTo>
                  <a:pt x="16278" y="13734"/>
                  <a:pt x="16300" y="13636"/>
                  <a:pt x="16301" y="13569"/>
                </a:cubicBezTo>
                <a:cubicBezTo>
                  <a:pt x="16302" y="13546"/>
                  <a:pt x="16299" y="13527"/>
                  <a:pt x="16295" y="13512"/>
                </a:cubicBezTo>
                <a:cubicBezTo>
                  <a:pt x="16277" y="13455"/>
                  <a:pt x="16290" y="13368"/>
                  <a:pt x="16323" y="13318"/>
                </a:cubicBezTo>
                <a:cubicBezTo>
                  <a:pt x="16328" y="13312"/>
                  <a:pt x="16332" y="13304"/>
                  <a:pt x="16336" y="13294"/>
                </a:cubicBezTo>
                <a:cubicBezTo>
                  <a:pt x="16357" y="13243"/>
                  <a:pt x="16379" y="13148"/>
                  <a:pt x="16393" y="13042"/>
                </a:cubicBezTo>
                <a:cubicBezTo>
                  <a:pt x="16399" y="13000"/>
                  <a:pt x="16403" y="12956"/>
                  <a:pt x="16406" y="12913"/>
                </a:cubicBezTo>
                <a:cubicBezTo>
                  <a:pt x="16409" y="12869"/>
                  <a:pt x="16413" y="12826"/>
                  <a:pt x="16418" y="12784"/>
                </a:cubicBezTo>
                <a:cubicBezTo>
                  <a:pt x="16428" y="12701"/>
                  <a:pt x="16443" y="12626"/>
                  <a:pt x="16457" y="12576"/>
                </a:cubicBezTo>
                <a:cubicBezTo>
                  <a:pt x="16464" y="12551"/>
                  <a:pt x="16471" y="12531"/>
                  <a:pt x="16478" y="12521"/>
                </a:cubicBezTo>
                <a:cubicBezTo>
                  <a:pt x="16491" y="12501"/>
                  <a:pt x="16500" y="12463"/>
                  <a:pt x="16505" y="12418"/>
                </a:cubicBezTo>
                <a:cubicBezTo>
                  <a:pt x="16505" y="12414"/>
                  <a:pt x="16505" y="12412"/>
                  <a:pt x="16506" y="12408"/>
                </a:cubicBezTo>
                <a:cubicBezTo>
                  <a:pt x="16508" y="12382"/>
                  <a:pt x="16510" y="12355"/>
                  <a:pt x="16510" y="12327"/>
                </a:cubicBezTo>
                <a:cubicBezTo>
                  <a:pt x="16509" y="12298"/>
                  <a:pt x="16507" y="12270"/>
                  <a:pt x="16503" y="12242"/>
                </a:cubicBezTo>
                <a:cubicBezTo>
                  <a:pt x="16489" y="12131"/>
                  <a:pt x="16480" y="11947"/>
                  <a:pt x="16482" y="11835"/>
                </a:cubicBezTo>
                <a:cubicBezTo>
                  <a:pt x="16484" y="11723"/>
                  <a:pt x="16438" y="11516"/>
                  <a:pt x="16378" y="11373"/>
                </a:cubicBezTo>
                <a:cubicBezTo>
                  <a:pt x="16368" y="11349"/>
                  <a:pt x="16359" y="11325"/>
                  <a:pt x="16351" y="11302"/>
                </a:cubicBezTo>
                <a:cubicBezTo>
                  <a:pt x="16343" y="11279"/>
                  <a:pt x="16335" y="11256"/>
                  <a:pt x="16329" y="11233"/>
                </a:cubicBezTo>
                <a:cubicBezTo>
                  <a:pt x="16316" y="11189"/>
                  <a:pt x="16307" y="11145"/>
                  <a:pt x="16301" y="11099"/>
                </a:cubicBezTo>
                <a:cubicBezTo>
                  <a:pt x="16298" y="11077"/>
                  <a:pt x="16296" y="11054"/>
                  <a:pt x="16295" y="11031"/>
                </a:cubicBezTo>
                <a:cubicBezTo>
                  <a:pt x="16292" y="10983"/>
                  <a:pt x="16293" y="10932"/>
                  <a:pt x="16296" y="10877"/>
                </a:cubicBezTo>
                <a:cubicBezTo>
                  <a:pt x="16297" y="10850"/>
                  <a:pt x="16299" y="10821"/>
                  <a:pt x="16302" y="10790"/>
                </a:cubicBezTo>
                <a:cubicBezTo>
                  <a:pt x="16317" y="10642"/>
                  <a:pt x="16314" y="10526"/>
                  <a:pt x="16297" y="10465"/>
                </a:cubicBezTo>
                <a:cubicBezTo>
                  <a:pt x="16294" y="10455"/>
                  <a:pt x="16290" y="10446"/>
                  <a:pt x="16286" y="10439"/>
                </a:cubicBezTo>
                <a:cubicBezTo>
                  <a:pt x="16282" y="10432"/>
                  <a:pt x="16278" y="10427"/>
                  <a:pt x="16274" y="10423"/>
                </a:cubicBezTo>
                <a:cubicBezTo>
                  <a:pt x="16257" y="10411"/>
                  <a:pt x="16245" y="10389"/>
                  <a:pt x="16240" y="10364"/>
                </a:cubicBezTo>
                <a:cubicBezTo>
                  <a:pt x="16234" y="10340"/>
                  <a:pt x="16236" y="10311"/>
                  <a:pt x="16244" y="10286"/>
                </a:cubicBezTo>
                <a:cubicBezTo>
                  <a:pt x="16248" y="10273"/>
                  <a:pt x="16249" y="10259"/>
                  <a:pt x="16250" y="10246"/>
                </a:cubicBezTo>
                <a:cubicBezTo>
                  <a:pt x="16251" y="10220"/>
                  <a:pt x="16247" y="10195"/>
                  <a:pt x="16237" y="10176"/>
                </a:cubicBezTo>
                <a:cubicBezTo>
                  <a:pt x="16232" y="10167"/>
                  <a:pt x="16226" y="10158"/>
                  <a:pt x="16219" y="10153"/>
                </a:cubicBezTo>
                <a:cubicBezTo>
                  <a:pt x="16211" y="10147"/>
                  <a:pt x="16205" y="10138"/>
                  <a:pt x="16200" y="10127"/>
                </a:cubicBezTo>
                <a:cubicBezTo>
                  <a:pt x="16189" y="10104"/>
                  <a:pt x="16185" y="10071"/>
                  <a:pt x="16186" y="10036"/>
                </a:cubicBezTo>
                <a:cubicBezTo>
                  <a:pt x="16186" y="10019"/>
                  <a:pt x="16188" y="10002"/>
                  <a:pt x="16192" y="9985"/>
                </a:cubicBezTo>
                <a:cubicBezTo>
                  <a:pt x="16200" y="9950"/>
                  <a:pt x="16200" y="9912"/>
                  <a:pt x="16194" y="9881"/>
                </a:cubicBezTo>
                <a:cubicBezTo>
                  <a:pt x="16188" y="9850"/>
                  <a:pt x="16176" y="9824"/>
                  <a:pt x="16159" y="9811"/>
                </a:cubicBezTo>
                <a:cubicBezTo>
                  <a:pt x="16151" y="9805"/>
                  <a:pt x="16143" y="9793"/>
                  <a:pt x="16136" y="9775"/>
                </a:cubicBezTo>
                <a:cubicBezTo>
                  <a:pt x="16115" y="9721"/>
                  <a:pt x="16100" y="9622"/>
                  <a:pt x="16100" y="9521"/>
                </a:cubicBezTo>
                <a:cubicBezTo>
                  <a:pt x="16100" y="9520"/>
                  <a:pt x="16100" y="9520"/>
                  <a:pt x="16100" y="9519"/>
                </a:cubicBezTo>
                <a:cubicBezTo>
                  <a:pt x="16100" y="9517"/>
                  <a:pt x="16100" y="9516"/>
                  <a:pt x="16100" y="9514"/>
                </a:cubicBezTo>
                <a:cubicBezTo>
                  <a:pt x="16099" y="9479"/>
                  <a:pt x="16099" y="9448"/>
                  <a:pt x="16097" y="9423"/>
                </a:cubicBezTo>
                <a:cubicBezTo>
                  <a:pt x="16093" y="9371"/>
                  <a:pt x="16086" y="9343"/>
                  <a:pt x="16075" y="9339"/>
                </a:cubicBezTo>
                <a:close/>
                <a:moveTo>
                  <a:pt x="11394" y="9759"/>
                </a:moveTo>
                <a:cubicBezTo>
                  <a:pt x="11366" y="9763"/>
                  <a:pt x="11342" y="9838"/>
                  <a:pt x="11292" y="10018"/>
                </a:cubicBezTo>
                <a:cubicBezTo>
                  <a:pt x="11291" y="10019"/>
                  <a:pt x="11292" y="10019"/>
                  <a:pt x="11292" y="10020"/>
                </a:cubicBezTo>
                <a:cubicBezTo>
                  <a:pt x="11243" y="10195"/>
                  <a:pt x="11203" y="10423"/>
                  <a:pt x="11203" y="10526"/>
                </a:cubicBezTo>
                <a:cubicBezTo>
                  <a:pt x="11203" y="10618"/>
                  <a:pt x="11180" y="10711"/>
                  <a:pt x="11151" y="10748"/>
                </a:cubicBezTo>
                <a:cubicBezTo>
                  <a:pt x="11146" y="10760"/>
                  <a:pt x="11143" y="10774"/>
                  <a:pt x="11137" y="10784"/>
                </a:cubicBezTo>
                <a:cubicBezTo>
                  <a:pt x="11130" y="10799"/>
                  <a:pt x="11123" y="10815"/>
                  <a:pt x="11117" y="10832"/>
                </a:cubicBezTo>
                <a:cubicBezTo>
                  <a:pt x="11117" y="10833"/>
                  <a:pt x="11117" y="10834"/>
                  <a:pt x="11116" y="10834"/>
                </a:cubicBezTo>
                <a:cubicBezTo>
                  <a:pt x="11111" y="10851"/>
                  <a:pt x="11107" y="10869"/>
                  <a:pt x="11104" y="10887"/>
                </a:cubicBezTo>
                <a:cubicBezTo>
                  <a:pt x="11101" y="10947"/>
                  <a:pt x="11105" y="11028"/>
                  <a:pt x="11115" y="11125"/>
                </a:cubicBezTo>
                <a:cubicBezTo>
                  <a:pt x="11121" y="11167"/>
                  <a:pt x="11127" y="11209"/>
                  <a:pt x="11137" y="11263"/>
                </a:cubicBezTo>
                <a:cubicBezTo>
                  <a:pt x="11150" y="11328"/>
                  <a:pt x="11159" y="11384"/>
                  <a:pt x="11165" y="11433"/>
                </a:cubicBezTo>
                <a:cubicBezTo>
                  <a:pt x="11171" y="11478"/>
                  <a:pt x="11174" y="11517"/>
                  <a:pt x="11175" y="11552"/>
                </a:cubicBezTo>
                <a:cubicBezTo>
                  <a:pt x="11175" y="11555"/>
                  <a:pt x="11175" y="11560"/>
                  <a:pt x="11175" y="11563"/>
                </a:cubicBezTo>
                <a:cubicBezTo>
                  <a:pt x="11175" y="11576"/>
                  <a:pt x="11175" y="11589"/>
                  <a:pt x="11174" y="11602"/>
                </a:cubicBezTo>
                <a:cubicBezTo>
                  <a:pt x="11174" y="11608"/>
                  <a:pt x="11174" y="11614"/>
                  <a:pt x="11173" y="11620"/>
                </a:cubicBezTo>
                <a:cubicBezTo>
                  <a:pt x="11172" y="11630"/>
                  <a:pt x="11172" y="11640"/>
                  <a:pt x="11170" y="11650"/>
                </a:cubicBezTo>
                <a:cubicBezTo>
                  <a:pt x="11170" y="11658"/>
                  <a:pt x="11168" y="11666"/>
                  <a:pt x="11167" y="11673"/>
                </a:cubicBezTo>
                <a:cubicBezTo>
                  <a:pt x="11165" y="11683"/>
                  <a:pt x="11163" y="11693"/>
                  <a:pt x="11160" y="11703"/>
                </a:cubicBezTo>
                <a:cubicBezTo>
                  <a:pt x="11159" y="11708"/>
                  <a:pt x="11159" y="11712"/>
                  <a:pt x="11158" y="11717"/>
                </a:cubicBezTo>
                <a:cubicBezTo>
                  <a:pt x="11154" y="11729"/>
                  <a:pt x="11151" y="11742"/>
                  <a:pt x="11147" y="11754"/>
                </a:cubicBezTo>
                <a:cubicBezTo>
                  <a:pt x="11146" y="11755"/>
                  <a:pt x="11147" y="11755"/>
                  <a:pt x="11147" y="11755"/>
                </a:cubicBezTo>
                <a:cubicBezTo>
                  <a:pt x="11138" y="11819"/>
                  <a:pt x="11120" y="11865"/>
                  <a:pt x="11093" y="11905"/>
                </a:cubicBezTo>
                <a:cubicBezTo>
                  <a:pt x="11000" y="12043"/>
                  <a:pt x="10935" y="11969"/>
                  <a:pt x="10928" y="11730"/>
                </a:cubicBezTo>
                <a:cubicBezTo>
                  <a:pt x="10926" y="11715"/>
                  <a:pt x="10923" y="11703"/>
                  <a:pt x="10921" y="11686"/>
                </a:cubicBezTo>
                <a:cubicBezTo>
                  <a:pt x="10904" y="11557"/>
                  <a:pt x="10892" y="11495"/>
                  <a:pt x="10881" y="11501"/>
                </a:cubicBezTo>
                <a:cubicBezTo>
                  <a:pt x="10878" y="11502"/>
                  <a:pt x="10875" y="11508"/>
                  <a:pt x="10872" y="11517"/>
                </a:cubicBezTo>
                <a:cubicBezTo>
                  <a:pt x="10870" y="11528"/>
                  <a:pt x="10868" y="11541"/>
                  <a:pt x="10866" y="11559"/>
                </a:cubicBezTo>
                <a:cubicBezTo>
                  <a:pt x="10862" y="11596"/>
                  <a:pt x="10857" y="11649"/>
                  <a:pt x="10853" y="11720"/>
                </a:cubicBezTo>
                <a:cubicBezTo>
                  <a:pt x="10853" y="11721"/>
                  <a:pt x="10853" y="11722"/>
                  <a:pt x="10853" y="11723"/>
                </a:cubicBezTo>
                <a:cubicBezTo>
                  <a:pt x="10867" y="11822"/>
                  <a:pt x="10835" y="11885"/>
                  <a:pt x="10734" y="11966"/>
                </a:cubicBezTo>
                <a:cubicBezTo>
                  <a:pt x="10714" y="11982"/>
                  <a:pt x="10695" y="11995"/>
                  <a:pt x="10675" y="12007"/>
                </a:cubicBezTo>
                <a:cubicBezTo>
                  <a:pt x="10674" y="12008"/>
                  <a:pt x="10673" y="12009"/>
                  <a:pt x="10672" y="12010"/>
                </a:cubicBezTo>
                <a:lnTo>
                  <a:pt x="10499" y="12145"/>
                </a:lnTo>
                <a:lnTo>
                  <a:pt x="10381" y="11847"/>
                </a:lnTo>
                <a:cubicBezTo>
                  <a:pt x="10364" y="11804"/>
                  <a:pt x="10348" y="11756"/>
                  <a:pt x="10331" y="11703"/>
                </a:cubicBezTo>
                <a:cubicBezTo>
                  <a:pt x="10331" y="11703"/>
                  <a:pt x="10331" y="11702"/>
                  <a:pt x="10330" y="11701"/>
                </a:cubicBezTo>
                <a:cubicBezTo>
                  <a:pt x="10301" y="11640"/>
                  <a:pt x="10270" y="11525"/>
                  <a:pt x="10250" y="11400"/>
                </a:cubicBezTo>
                <a:cubicBezTo>
                  <a:pt x="10250" y="11400"/>
                  <a:pt x="10250" y="11399"/>
                  <a:pt x="10250" y="11399"/>
                </a:cubicBezTo>
                <a:cubicBezTo>
                  <a:pt x="10238" y="11346"/>
                  <a:pt x="10228" y="11295"/>
                  <a:pt x="10222" y="11253"/>
                </a:cubicBezTo>
                <a:cubicBezTo>
                  <a:pt x="10214" y="11192"/>
                  <a:pt x="10207" y="11153"/>
                  <a:pt x="10201" y="11123"/>
                </a:cubicBezTo>
                <a:cubicBezTo>
                  <a:pt x="10199" y="11114"/>
                  <a:pt x="10198" y="11102"/>
                  <a:pt x="10196" y="11096"/>
                </a:cubicBezTo>
                <a:cubicBezTo>
                  <a:pt x="10194" y="11090"/>
                  <a:pt x="10191" y="11086"/>
                  <a:pt x="10189" y="11084"/>
                </a:cubicBezTo>
                <a:cubicBezTo>
                  <a:pt x="10184" y="11077"/>
                  <a:pt x="10180" y="11082"/>
                  <a:pt x="10175" y="11102"/>
                </a:cubicBezTo>
                <a:lnTo>
                  <a:pt x="10175" y="11103"/>
                </a:lnTo>
                <a:lnTo>
                  <a:pt x="10136" y="11366"/>
                </a:lnTo>
                <a:cubicBezTo>
                  <a:pt x="10127" y="11439"/>
                  <a:pt x="10120" y="11506"/>
                  <a:pt x="10108" y="11613"/>
                </a:cubicBezTo>
                <a:cubicBezTo>
                  <a:pt x="10099" y="11689"/>
                  <a:pt x="10092" y="11765"/>
                  <a:pt x="10086" y="11839"/>
                </a:cubicBezTo>
                <a:cubicBezTo>
                  <a:pt x="10083" y="11871"/>
                  <a:pt x="10081" y="11902"/>
                  <a:pt x="10078" y="11933"/>
                </a:cubicBezTo>
                <a:cubicBezTo>
                  <a:pt x="10076" y="11967"/>
                  <a:pt x="10074" y="11999"/>
                  <a:pt x="10072" y="12030"/>
                </a:cubicBezTo>
                <a:cubicBezTo>
                  <a:pt x="10067" y="12113"/>
                  <a:pt x="10064" y="12190"/>
                  <a:pt x="10063" y="12255"/>
                </a:cubicBezTo>
                <a:cubicBezTo>
                  <a:pt x="10063" y="12256"/>
                  <a:pt x="10063" y="12258"/>
                  <a:pt x="10063" y="12260"/>
                </a:cubicBezTo>
                <a:cubicBezTo>
                  <a:pt x="10063" y="12260"/>
                  <a:pt x="10063" y="12261"/>
                  <a:pt x="10063" y="12261"/>
                </a:cubicBezTo>
                <a:cubicBezTo>
                  <a:pt x="10063" y="12285"/>
                  <a:pt x="10063" y="12313"/>
                  <a:pt x="10065" y="12331"/>
                </a:cubicBezTo>
                <a:cubicBezTo>
                  <a:pt x="10069" y="12382"/>
                  <a:pt x="10071" y="12419"/>
                  <a:pt x="10072" y="12455"/>
                </a:cubicBezTo>
                <a:cubicBezTo>
                  <a:pt x="10077" y="12480"/>
                  <a:pt x="10079" y="12502"/>
                  <a:pt x="10080" y="12521"/>
                </a:cubicBezTo>
                <a:cubicBezTo>
                  <a:pt x="10080" y="12521"/>
                  <a:pt x="10081" y="12522"/>
                  <a:pt x="10081" y="12523"/>
                </a:cubicBezTo>
                <a:cubicBezTo>
                  <a:pt x="10081" y="12523"/>
                  <a:pt x="10081" y="12524"/>
                  <a:pt x="10081" y="12524"/>
                </a:cubicBezTo>
                <a:cubicBezTo>
                  <a:pt x="10082" y="12543"/>
                  <a:pt x="10081" y="12560"/>
                  <a:pt x="10077" y="12575"/>
                </a:cubicBezTo>
                <a:cubicBezTo>
                  <a:pt x="10077" y="12575"/>
                  <a:pt x="10077" y="12576"/>
                  <a:pt x="10077" y="12576"/>
                </a:cubicBezTo>
                <a:cubicBezTo>
                  <a:pt x="10074" y="12591"/>
                  <a:pt x="10068" y="12603"/>
                  <a:pt x="10059" y="12615"/>
                </a:cubicBezTo>
                <a:cubicBezTo>
                  <a:pt x="10050" y="12627"/>
                  <a:pt x="10038" y="12638"/>
                  <a:pt x="10023" y="12648"/>
                </a:cubicBezTo>
                <a:cubicBezTo>
                  <a:pt x="10016" y="12653"/>
                  <a:pt x="10010" y="12658"/>
                  <a:pt x="10001" y="12663"/>
                </a:cubicBezTo>
                <a:cubicBezTo>
                  <a:pt x="9992" y="12669"/>
                  <a:pt x="9984" y="12676"/>
                  <a:pt x="9972" y="12682"/>
                </a:cubicBezTo>
                <a:cubicBezTo>
                  <a:pt x="9954" y="12690"/>
                  <a:pt x="9938" y="12695"/>
                  <a:pt x="9923" y="12699"/>
                </a:cubicBezTo>
                <a:cubicBezTo>
                  <a:pt x="9923" y="12699"/>
                  <a:pt x="9923" y="12698"/>
                  <a:pt x="9922" y="12699"/>
                </a:cubicBezTo>
                <a:cubicBezTo>
                  <a:pt x="9906" y="12705"/>
                  <a:pt x="9892" y="12710"/>
                  <a:pt x="9877" y="12713"/>
                </a:cubicBezTo>
                <a:cubicBezTo>
                  <a:pt x="9877" y="12713"/>
                  <a:pt x="9875" y="12714"/>
                  <a:pt x="9875" y="12714"/>
                </a:cubicBezTo>
                <a:cubicBezTo>
                  <a:pt x="9874" y="12714"/>
                  <a:pt x="9873" y="12714"/>
                  <a:pt x="9873" y="12714"/>
                </a:cubicBezTo>
                <a:cubicBezTo>
                  <a:pt x="9860" y="12717"/>
                  <a:pt x="9848" y="12719"/>
                  <a:pt x="9837" y="12720"/>
                </a:cubicBezTo>
                <a:cubicBezTo>
                  <a:pt x="9835" y="12720"/>
                  <a:pt x="9832" y="12720"/>
                  <a:pt x="9830" y="12720"/>
                </a:cubicBezTo>
                <a:cubicBezTo>
                  <a:pt x="9819" y="12720"/>
                  <a:pt x="9810" y="12720"/>
                  <a:pt x="9800" y="12718"/>
                </a:cubicBezTo>
                <a:cubicBezTo>
                  <a:pt x="9799" y="12717"/>
                  <a:pt x="9797" y="12717"/>
                  <a:pt x="9795" y="12717"/>
                </a:cubicBezTo>
                <a:cubicBezTo>
                  <a:pt x="9787" y="12715"/>
                  <a:pt x="9779" y="12711"/>
                  <a:pt x="9772" y="12708"/>
                </a:cubicBezTo>
                <a:cubicBezTo>
                  <a:pt x="9769" y="12706"/>
                  <a:pt x="9766" y="12704"/>
                  <a:pt x="9764" y="12702"/>
                </a:cubicBezTo>
                <a:cubicBezTo>
                  <a:pt x="9758" y="12698"/>
                  <a:pt x="9753" y="12694"/>
                  <a:pt x="9748" y="12688"/>
                </a:cubicBezTo>
                <a:cubicBezTo>
                  <a:pt x="9746" y="12686"/>
                  <a:pt x="9744" y="12682"/>
                  <a:pt x="9742" y="12678"/>
                </a:cubicBezTo>
                <a:cubicBezTo>
                  <a:pt x="9738" y="12673"/>
                  <a:pt x="9734" y="12667"/>
                  <a:pt x="9732" y="12660"/>
                </a:cubicBezTo>
                <a:cubicBezTo>
                  <a:pt x="9729" y="12655"/>
                  <a:pt x="9727" y="12648"/>
                  <a:pt x="9725" y="12641"/>
                </a:cubicBezTo>
                <a:cubicBezTo>
                  <a:pt x="9724" y="12635"/>
                  <a:pt x="9722" y="12630"/>
                  <a:pt x="9721" y="12623"/>
                </a:cubicBezTo>
                <a:cubicBezTo>
                  <a:pt x="9718" y="12609"/>
                  <a:pt x="9717" y="12593"/>
                  <a:pt x="9717" y="12576"/>
                </a:cubicBezTo>
                <a:cubicBezTo>
                  <a:pt x="9717" y="12562"/>
                  <a:pt x="9715" y="12550"/>
                  <a:pt x="9711" y="12539"/>
                </a:cubicBezTo>
                <a:cubicBezTo>
                  <a:pt x="9698" y="12522"/>
                  <a:pt x="9685" y="12508"/>
                  <a:pt x="9673" y="12497"/>
                </a:cubicBezTo>
                <a:cubicBezTo>
                  <a:pt x="9668" y="12496"/>
                  <a:pt x="9662" y="12494"/>
                  <a:pt x="9656" y="12496"/>
                </a:cubicBezTo>
                <a:cubicBezTo>
                  <a:pt x="9653" y="12497"/>
                  <a:pt x="9649" y="12496"/>
                  <a:pt x="9645" y="12493"/>
                </a:cubicBezTo>
                <a:cubicBezTo>
                  <a:pt x="9643" y="12493"/>
                  <a:pt x="9641" y="12491"/>
                  <a:pt x="9640" y="12490"/>
                </a:cubicBezTo>
                <a:cubicBezTo>
                  <a:pt x="9639" y="12489"/>
                  <a:pt x="9638" y="12488"/>
                  <a:pt x="9637" y="12487"/>
                </a:cubicBezTo>
                <a:cubicBezTo>
                  <a:pt x="9632" y="12482"/>
                  <a:pt x="9626" y="12475"/>
                  <a:pt x="9620" y="12465"/>
                </a:cubicBezTo>
                <a:cubicBezTo>
                  <a:pt x="9619" y="12466"/>
                  <a:pt x="9618" y="12465"/>
                  <a:pt x="9618" y="12465"/>
                </a:cubicBezTo>
                <a:cubicBezTo>
                  <a:pt x="9591" y="12482"/>
                  <a:pt x="9538" y="12281"/>
                  <a:pt x="9498" y="12057"/>
                </a:cubicBezTo>
                <a:cubicBezTo>
                  <a:pt x="9498" y="12057"/>
                  <a:pt x="9498" y="12056"/>
                  <a:pt x="9498" y="12056"/>
                </a:cubicBezTo>
                <a:cubicBezTo>
                  <a:pt x="9495" y="12041"/>
                  <a:pt x="9492" y="12025"/>
                  <a:pt x="9490" y="12010"/>
                </a:cubicBezTo>
                <a:cubicBezTo>
                  <a:pt x="9489" y="12005"/>
                  <a:pt x="9488" y="12001"/>
                  <a:pt x="9487" y="11996"/>
                </a:cubicBezTo>
                <a:cubicBezTo>
                  <a:pt x="9487" y="11995"/>
                  <a:pt x="9487" y="11995"/>
                  <a:pt x="9487" y="11994"/>
                </a:cubicBezTo>
                <a:cubicBezTo>
                  <a:pt x="9479" y="11948"/>
                  <a:pt x="9472" y="11902"/>
                  <a:pt x="9466" y="11857"/>
                </a:cubicBezTo>
                <a:cubicBezTo>
                  <a:pt x="9460" y="11810"/>
                  <a:pt x="9454" y="11765"/>
                  <a:pt x="9450" y="11721"/>
                </a:cubicBezTo>
                <a:cubicBezTo>
                  <a:pt x="9446" y="11679"/>
                  <a:pt x="9445" y="11639"/>
                  <a:pt x="9445" y="11605"/>
                </a:cubicBezTo>
                <a:cubicBezTo>
                  <a:pt x="9443" y="11478"/>
                  <a:pt x="9425" y="11394"/>
                  <a:pt x="9405" y="11418"/>
                </a:cubicBezTo>
                <a:cubicBezTo>
                  <a:pt x="9349" y="11488"/>
                  <a:pt x="9222" y="11326"/>
                  <a:pt x="9222" y="11185"/>
                </a:cubicBezTo>
                <a:cubicBezTo>
                  <a:pt x="9222" y="11115"/>
                  <a:pt x="9191" y="11066"/>
                  <a:pt x="9153" y="11076"/>
                </a:cubicBezTo>
                <a:cubicBezTo>
                  <a:pt x="9147" y="11077"/>
                  <a:pt x="9141" y="11075"/>
                  <a:pt x="9136" y="11072"/>
                </a:cubicBezTo>
                <a:cubicBezTo>
                  <a:pt x="9125" y="11066"/>
                  <a:pt x="9117" y="11051"/>
                  <a:pt x="9111" y="11024"/>
                </a:cubicBezTo>
                <a:cubicBezTo>
                  <a:pt x="9111" y="11023"/>
                  <a:pt x="9110" y="11022"/>
                  <a:pt x="9110" y="11022"/>
                </a:cubicBezTo>
                <a:cubicBezTo>
                  <a:pt x="9106" y="11004"/>
                  <a:pt x="9102" y="10982"/>
                  <a:pt x="9099" y="10956"/>
                </a:cubicBezTo>
                <a:cubicBezTo>
                  <a:pt x="9094" y="10918"/>
                  <a:pt x="9091" y="10868"/>
                  <a:pt x="9089" y="10810"/>
                </a:cubicBezTo>
                <a:cubicBezTo>
                  <a:pt x="9088" y="10795"/>
                  <a:pt x="9087" y="10778"/>
                  <a:pt x="9087" y="10761"/>
                </a:cubicBezTo>
                <a:cubicBezTo>
                  <a:pt x="9085" y="10696"/>
                  <a:pt x="9084" y="10623"/>
                  <a:pt x="9084" y="10532"/>
                </a:cubicBezTo>
                <a:cubicBezTo>
                  <a:pt x="9084" y="10439"/>
                  <a:pt x="9083" y="10364"/>
                  <a:pt x="9081" y="10295"/>
                </a:cubicBezTo>
                <a:cubicBezTo>
                  <a:pt x="9079" y="10249"/>
                  <a:pt x="9078" y="10205"/>
                  <a:pt x="9075" y="10169"/>
                </a:cubicBezTo>
                <a:cubicBezTo>
                  <a:pt x="9072" y="10128"/>
                  <a:pt x="9068" y="10094"/>
                  <a:pt x="9063" y="10064"/>
                </a:cubicBezTo>
                <a:cubicBezTo>
                  <a:pt x="9062" y="10057"/>
                  <a:pt x="9061" y="10051"/>
                  <a:pt x="9060" y="10044"/>
                </a:cubicBezTo>
                <a:cubicBezTo>
                  <a:pt x="9056" y="10017"/>
                  <a:pt x="9050" y="9992"/>
                  <a:pt x="9043" y="9973"/>
                </a:cubicBezTo>
                <a:cubicBezTo>
                  <a:pt x="9038" y="9966"/>
                  <a:pt x="9034" y="9959"/>
                  <a:pt x="9028" y="9952"/>
                </a:cubicBezTo>
                <a:cubicBezTo>
                  <a:pt x="9008" y="9927"/>
                  <a:pt x="8987" y="9905"/>
                  <a:pt x="8966" y="9887"/>
                </a:cubicBezTo>
                <a:cubicBezTo>
                  <a:pt x="8962" y="9885"/>
                  <a:pt x="8958" y="9884"/>
                  <a:pt x="8955" y="9882"/>
                </a:cubicBezTo>
                <a:cubicBezTo>
                  <a:pt x="8947" y="9879"/>
                  <a:pt x="8940" y="9876"/>
                  <a:pt x="8933" y="9875"/>
                </a:cubicBezTo>
                <a:cubicBezTo>
                  <a:pt x="8929" y="9875"/>
                  <a:pt x="8925" y="9875"/>
                  <a:pt x="8921" y="9875"/>
                </a:cubicBezTo>
                <a:cubicBezTo>
                  <a:pt x="8916" y="9875"/>
                  <a:pt x="8910" y="9876"/>
                  <a:pt x="8905" y="9878"/>
                </a:cubicBezTo>
                <a:cubicBezTo>
                  <a:pt x="8901" y="9879"/>
                  <a:pt x="8898" y="9882"/>
                  <a:pt x="8894" y="9884"/>
                </a:cubicBezTo>
                <a:cubicBezTo>
                  <a:pt x="8890" y="9887"/>
                  <a:pt x="8886" y="9890"/>
                  <a:pt x="8882" y="9894"/>
                </a:cubicBezTo>
                <a:cubicBezTo>
                  <a:pt x="8878" y="9898"/>
                  <a:pt x="8875" y="9902"/>
                  <a:pt x="8872" y="9907"/>
                </a:cubicBezTo>
                <a:cubicBezTo>
                  <a:pt x="8868" y="9913"/>
                  <a:pt x="8864" y="9920"/>
                  <a:pt x="8860" y="9928"/>
                </a:cubicBezTo>
                <a:cubicBezTo>
                  <a:pt x="8858" y="9934"/>
                  <a:pt x="8855" y="9939"/>
                  <a:pt x="8853" y="9945"/>
                </a:cubicBezTo>
                <a:cubicBezTo>
                  <a:pt x="8849" y="9956"/>
                  <a:pt x="8846" y="9968"/>
                  <a:pt x="8842" y="9981"/>
                </a:cubicBezTo>
                <a:cubicBezTo>
                  <a:pt x="8840" y="9987"/>
                  <a:pt x="8839" y="9993"/>
                  <a:pt x="8838" y="9999"/>
                </a:cubicBezTo>
                <a:cubicBezTo>
                  <a:pt x="8835" y="10008"/>
                  <a:pt x="8833" y="10018"/>
                  <a:pt x="8831" y="10027"/>
                </a:cubicBezTo>
                <a:cubicBezTo>
                  <a:pt x="8823" y="10066"/>
                  <a:pt x="8815" y="10110"/>
                  <a:pt x="8808" y="10165"/>
                </a:cubicBezTo>
                <a:cubicBezTo>
                  <a:pt x="8804" y="10199"/>
                  <a:pt x="8798" y="10236"/>
                  <a:pt x="8792" y="10271"/>
                </a:cubicBezTo>
                <a:cubicBezTo>
                  <a:pt x="8779" y="10342"/>
                  <a:pt x="8765" y="10410"/>
                  <a:pt x="8750" y="10460"/>
                </a:cubicBezTo>
                <a:cubicBezTo>
                  <a:pt x="8743" y="10485"/>
                  <a:pt x="8736" y="10507"/>
                  <a:pt x="8730" y="10521"/>
                </a:cubicBezTo>
                <a:cubicBezTo>
                  <a:pt x="8724" y="10535"/>
                  <a:pt x="8719" y="10559"/>
                  <a:pt x="8716" y="10591"/>
                </a:cubicBezTo>
                <a:cubicBezTo>
                  <a:pt x="8711" y="10655"/>
                  <a:pt x="8711" y="10749"/>
                  <a:pt x="8718" y="10850"/>
                </a:cubicBezTo>
                <a:cubicBezTo>
                  <a:pt x="8722" y="10901"/>
                  <a:pt x="8726" y="10953"/>
                  <a:pt x="8733" y="11006"/>
                </a:cubicBezTo>
                <a:cubicBezTo>
                  <a:pt x="8746" y="11106"/>
                  <a:pt x="8752" y="11204"/>
                  <a:pt x="8751" y="11294"/>
                </a:cubicBezTo>
                <a:cubicBezTo>
                  <a:pt x="8751" y="11339"/>
                  <a:pt x="8749" y="11383"/>
                  <a:pt x="8746" y="11423"/>
                </a:cubicBezTo>
                <a:cubicBezTo>
                  <a:pt x="8743" y="11463"/>
                  <a:pt x="8739" y="11500"/>
                  <a:pt x="8733" y="11533"/>
                </a:cubicBezTo>
                <a:cubicBezTo>
                  <a:pt x="8727" y="11567"/>
                  <a:pt x="8720" y="11596"/>
                  <a:pt x="8712" y="11621"/>
                </a:cubicBezTo>
                <a:cubicBezTo>
                  <a:pt x="8708" y="11634"/>
                  <a:pt x="8704" y="11645"/>
                  <a:pt x="8699" y="11655"/>
                </a:cubicBezTo>
                <a:cubicBezTo>
                  <a:pt x="8695" y="11665"/>
                  <a:pt x="8689" y="11673"/>
                  <a:pt x="8684" y="11681"/>
                </a:cubicBezTo>
                <a:cubicBezTo>
                  <a:pt x="8679" y="11688"/>
                  <a:pt x="8674" y="11695"/>
                  <a:pt x="8669" y="11700"/>
                </a:cubicBezTo>
                <a:cubicBezTo>
                  <a:pt x="8658" y="11709"/>
                  <a:pt x="8646" y="11712"/>
                  <a:pt x="8634" y="11709"/>
                </a:cubicBezTo>
                <a:cubicBezTo>
                  <a:pt x="8628" y="11707"/>
                  <a:pt x="8621" y="11705"/>
                  <a:pt x="8615" y="11700"/>
                </a:cubicBezTo>
                <a:cubicBezTo>
                  <a:pt x="8610" y="11696"/>
                  <a:pt x="8606" y="11693"/>
                  <a:pt x="8602" y="11692"/>
                </a:cubicBezTo>
                <a:cubicBezTo>
                  <a:pt x="8594" y="11690"/>
                  <a:pt x="8589" y="11694"/>
                  <a:pt x="8585" y="11701"/>
                </a:cubicBezTo>
                <a:cubicBezTo>
                  <a:pt x="8576" y="11720"/>
                  <a:pt x="8579" y="11769"/>
                  <a:pt x="8594" y="11848"/>
                </a:cubicBezTo>
                <a:cubicBezTo>
                  <a:pt x="8607" y="11917"/>
                  <a:pt x="8616" y="11965"/>
                  <a:pt x="8622" y="12003"/>
                </a:cubicBezTo>
                <a:cubicBezTo>
                  <a:pt x="8625" y="12017"/>
                  <a:pt x="8626" y="12029"/>
                  <a:pt x="8627" y="12043"/>
                </a:cubicBezTo>
                <a:cubicBezTo>
                  <a:pt x="8627" y="12045"/>
                  <a:pt x="8627" y="12048"/>
                  <a:pt x="8627" y="12049"/>
                </a:cubicBezTo>
                <a:cubicBezTo>
                  <a:pt x="8628" y="12066"/>
                  <a:pt x="8628" y="12082"/>
                  <a:pt x="8627" y="12097"/>
                </a:cubicBezTo>
                <a:cubicBezTo>
                  <a:pt x="8626" y="12099"/>
                  <a:pt x="8626" y="12101"/>
                  <a:pt x="8626" y="12102"/>
                </a:cubicBezTo>
                <a:cubicBezTo>
                  <a:pt x="8624" y="12116"/>
                  <a:pt x="8622" y="12130"/>
                  <a:pt x="8618" y="12145"/>
                </a:cubicBezTo>
                <a:cubicBezTo>
                  <a:pt x="8618" y="12148"/>
                  <a:pt x="8617" y="12150"/>
                  <a:pt x="8617" y="12152"/>
                </a:cubicBezTo>
                <a:cubicBezTo>
                  <a:pt x="8607" y="12187"/>
                  <a:pt x="8593" y="12230"/>
                  <a:pt x="8572" y="12293"/>
                </a:cubicBezTo>
                <a:cubicBezTo>
                  <a:pt x="8537" y="12395"/>
                  <a:pt x="8485" y="12479"/>
                  <a:pt x="8454" y="12479"/>
                </a:cubicBezTo>
                <a:cubicBezTo>
                  <a:pt x="8451" y="12479"/>
                  <a:pt x="8448" y="12480"/>
                  <a:pt x="8445" y="12482"/>
                </a:cubicBezTo>
                <a:cubicBezTo>
                  <a:pt x="8434" y="12511"/>
                  <a:pt x="8427" y="12540"/>
                  <a:pt x="8422" y="12568"/>
                </a:cubicBezTo>
                <a:cubicBezTo>
                  <a:pt x="8421" y="12593"/>
                  <a:pt x="8421" y="12623"/>
                  <a:pt x="8422" y="12658"/>
                </a:cubicBezTo>
                <a:cubicBezTo>
                  <a:pt x="8424" y="12693"/>
                  <a:pt x="8427" y="12731"/>
                  <a:pt x="8431" y="12774"/>
                </a:cubicBezTo>
                <a:cubicBezTo>
                  <a:pt x="8444" y="12891"/>
                  <a:pt x="8446" y="12984"/>
                  <a:pt x="8435" y="13045"/>
                </a:cubicBezTo>
                <a:cubicBezTo>
                  <a:pt x="8429" y="13081"/>
                  <a:pt x="8417" y="13106"/>
                  <a:pt x="8403" y="13117"/>
                </a:cubicBezTo>
                <a:cubicBezTo>
                  <a:pt x="8400" y="13119"/>
                  <a:pt x="8396" y="13125"/>
                  <a:pt x="8393" y="13130"/>
                </a:cubicBezTo>
                <a:cubicBezTo>
                  <a:pt x="8391" y="13134"/>
                  <a:pt x="8389" y="13137"/>
                  <a:pt x="8387" y="13142"/>
                </a:cubicBezTo>
                <a:cubicBezTo>
                  <a:pt x="8387" y="13142"/>
                  <a:pt x="8387" y="13142"/>
                  <a:pt x="8387" y="13143"/>
                </a:cubicBezTo>
                <a:cubicBezTo>
                  <a:pt x="8387" y="13144"/>
                  <a:pt x="8387" y="13145"/>
                  <a:pt x="8386" y="13146"/>
                </a:cubicBezTo>
                <a:cubicBezTo>
                  <a:pt x="8383" y="13155"/>
                  <a:pt x="8379" y="13167"/>
                  <a:pt x="8376" y="13179"/>
                </a:cubicBezTo>
                <a:cubicBezTo>
                  <a:pt x="8376" y="13179"/>
                  <a:pt x="8376" y="13180"/>
                  <a:pt x="8376" y="13180"/>
                </a:cubicBezTo>
                <a:cubicBezTo>
                  <a:pt x="8372" y="13197"/>
                  <a:pt x="8368" y="13220"/>
                  <a:pt x="8364" y="13243"/>
                </a:cubicBezTo>
                <a:cubicBezTo>
                  <a:pt x="8362" y="13254"/>
                  <a:pt x="8361" y="13264"/>
                  <a:pt x="8359" y="13276"/>
                </a:cubicBezTo>
                <a:cubicBezTo>
                  <a:pt x="8353" y="13318"/>
                  <a:pt x="8349" y="13367"/>
                  <a:pt x="8346" y="13420"/>
                </a:cubicBezTo>
                <a:cubicBezTo>
                  <a:pt x="8343" y="13473"/>
                  <a:pt x="8341" y="13530"/>
                  <a:pt x="8341" y="13590"/>
                </a:cubicBezTo>
                <a:cubicBezTo>
                  <a:pt x="8341" y="13736"/>
                  <a:pt x="8335" y="13849"/>
                  <a:pt x="8322" y="13933"/>
                </a:cubicBezTo>
                <a:cubicBezTo>
                  <a:pt x="8309" y="14017"/>
                  <a:pt x="8288" y="14072"/>
                  <a:pt x="8261" y="14100"/>
                </a:cubicBezTo>
                <a:cubicBezTo>
                  <a:pt x="8260" y="14101"/>
                  <a:pt x="8259" y="14101"/>
                  <a:pt x="8258" y="14102"/>
                </a:cubicBezTo>
                <a:cubicBezTo>
                  <a:pt x="8258" y="14102"/>
                  <a:pt x="8257" y="14104"/>
                  <a:pt x="8257" y="14104"/>
                </a:cubicBezTo>
                <a:cubicBezTo>
                  <a:pt x="8232" y="14130"/>
                  <a:pt x="8209" y="14144"/>
                  <a:pt x="8188" y="14149"/>
                </a:cubicBezTo>
                <a:cubicBezTo>
                  <a:pt x="8185" y="14150"/>
                  <a:pt x="8182" y="14150"/>
                  <a:pt x="8178" y="14150"/>
                </a:cubicBezTo>
                <a:cubicBezTo>
                  <a:pt x="8173" y="14151"/>
                  <a:pt x="8167" y="14150"/>
                  <a:pt x="8162" y="14149"/>
                </a:cubicBezTo>
                <a:cubicBezTo>
                  <a:pt x="8155" y="14148"/>
                  <a:pt x="8148" y="14144"/>
                  <a:pt x="8141" y="14140"/>
                </a:cubicBezTo>
                <a:cubicBezTo>
                  <a:pt x="8141" y="14140"/>
                  <a:pt x="8141" y="14139"/>
                  <a:pt x="8141" y="14139"/>
                </a:cubicBezTo>
                <a:cubicBezTo>
                  <a:pt x="8131" y="14132"/>
                  <a:pt x="8122" y="14123"/>
                  <a:pt x="8113" y="14110"/>
                </a:cubicBezTo>
                <a:cubicBezTo>
                  <a:pt x="8112" y="14108"/>
                  <a:pt x="8111" y="14107"/>
                  <a:pt x="8110" y="14105"/>
                </a:cubicBezTo>
                <a:cubicBezTo>
                  <a:pt x="8102" y="14091"/>
                  <a:pt x="8094" y="14074"/>
                  <a:pt x="8086" y="14053"/>
                </a:cubicBezTo>
                <a:cubicBezTo>
                  <a:pt x="8086" y="14051"/>
                  <a:pt x="8085" y="14048"/>
                  <a:pt x="8084" y="14045"/>
                </a:cubicBezTo>
                <a:cubicBezTo>
                  <a:pt x="8077" y="14026"/>
                  <a:pt x="8070" y="14003"/>
                  <a:pt x="8064" y="13978"/>
                </a:cubicBezTo>
                <a:cubicBezTo>
                  <a:pt x="8063" y="13972"/>
                  <a:pt x="8061" y="13967"/>
                  <a:pt x="8060" y="13961"/>
                </a:cubicBezTo>
                <a:cubicBezTo>
                  <a:pt x="8053" y="13930"/>
                  <a:pt x="8047" y="13895"/>
                  <a:pt x="8042" y="13856"/>
                </a:cubicBezTo>
                <a:lnTo>
                  <a:pt x="8016" y="13690"/>
                </a:lnTo>
                <a:cubicBezTo>
                  <a:pt x="8009" y="13658"/>
                  <a:pt x="8003" y="13637"/>
                  <a:pt x="7997" y="13627"/>
                </a:cubicBezTo>
                <a:lnTo>
                  <a:pt x="7990" y="13641"/>
                </a:lnTo>
                <a:lnTo>
                  <a:pt x="7954" y="13728"/>
                </a:lnTo>
                <a:cubicBezTo>
                  <a:pt x="7953" y="13728"/>
                  <a:pt x="7954" y="13728"/>
                  <a:pt x="7954" y="13729"/>
                </a:cubicBezTo>
                <a:cubicBezTo>
                  <a:pt x="7940" y="13773"/>
                  <a:pt x="7924" y="13816"/>
                  <a:pt x="7907" y="13849"/>
                </a:cubicBezTo>
                <a:cubicBezTo>
                  <a:pt x="7907" y="13850"/>
                  <a:pt x="7906" y="13850"/>
                  <a:pt x="7906" y="13850"/>
                </a:cubicBezTo>
                <a:cubicBezTo>
                  <a:pt x="7906" y="13851"/>
                  <a:pt x="7906" y="13851"/>
                  <a:pt x="7906" y="13852"/>
                </a:cubicBezTo>
                <a:cubicBezTo>
                  <a:pt x="7901" y="13868"/>
                  <a:pt x="7897" y="13885"/>
                  <a:pt x="7893" y="13901"/>
                </a:cubicBezTo>
                <a:cubicBezTo>
                  <a:pt x="7891" y="13909"/>
                  <a:pt x="7889" y="13917"/>
                  <a:pt x="7887" y="13925"/>
                </a:cubicBezTo>
                <a:cubicBezTo>
                  <a:pt x="7885" y="13938"/>
                  <a:pt x="7883" y="13951"/>
                  <a:pt x="7881" y="13963"/>
                </a:cubicBezTo>
                <a:cubicBezTo>
                  <a:pt x="7879" y="13975"/>
                  <a:pt x="7878" y="13987"/>
                  <a:pt x="7877" y="13998"/>
                </a:cubicBezTo>
                <a:cubicBezTo>
                  <a:pt x="7877" y="14008"/>
                  <a:pt x="7876" y="14018"/>
                  <a:pt x="7876" y="14026"/>
                </a:cubicBezTo>
                <a:cubicBezTo>
                  <a:pt x="7877" y="14028"/>
                  <a:pt x="7876" y="14030"/>
                  <a:pt x="7876" y="14032"/>
                </a:cubicBezTo>
                <a:cubicBezTo>
                  <a:pt x="7877" y="14047"/>
                  <a:pt x="7879" y="14060"/>
                  <a:pt x="7882" y="14070"/>
                </a:cubicBezTo>
                <a:cubicBezTo>
                  <a:pt x="7886" y="14083"/>
                  <a:pt x="7889" y="14097"/>
                  <a:pt x="7891" y="14113"/>
                </a:cubicBezTo>
                <a:cubicBezTo>
                  <a:pt x="7892" y="14117"/>
                  <a:pt x="7892" y="14121"/>
                  <a:pt x="7892" y="14125"/>
                </a:cubicBezTo>
                <a:cubicBezTo>
                  <a:pt x="7893" y="14134"/>
                  <a:pt x="7893" y="14142"/>
                  <a:pt x="7893" y="14151"/>
                </a:cubicBezTo>
                <a:cubicBezTo>
                  <a:pt x="7894" y="14176"/>
                  <a:pt x="7893" y="14200"/>
                  <a:pt x="7890" y="14224"/>
                </a:cubicBezTo>
                <a:cubicBezTo>
                  <a:pt x="7890" y="14224"/>
                  <a:pt x="7890" y="14225"/>
                  <a:pt x="7890" y="14226"/>
                </a:cubicBezTo>
                <a:cubicBezTo>
                  <a:pt x="7890" y="14226"/>
                  <a:pt x="7890" y="14226"/>
                  <a:pt x="7890" y="14227"/>
                </a:cubicBezTo>
                <a:cubicBezTo>
                  <a:pt x="7889" y="14281"/>
                  <a:pt x="7873" y="14316"/>
                  <a:pt x="7844" y="14328"/>
                </a:cubicBezTo>
                <a:cubicBezTo>
                  <a:pt x="7829" y="14339"/>
                  <a:pt x="7810" y="14341"/>
                  <a:pt x="7791" y="14336"/>
                </a:cubicBezTo>
                <a:cubicBezTo>
                  <a:pt x="7784" y="14334"/>
                  <a:pt x="7777" y="14331"/>
                  <a:pt x="7770" y="14327"/>
                </a:cubicBezTo>
                <a:cubicBezTo>
                  <a:pt x="7763" y="14324"/>
                  <a:pt x="7757" y="14320"/>
                  <a:pt x="7750" y="14315"/>
                </a:cubicBezTo>
                <a:cubicBezTo>
                  <a:pt x="7744" y="14311"/>
                  <a:pt x="7738" y="14307"/>
                  <a:pt x="7732" y="14302"/>
                </a:cubicBezTo>
                <a:cubicBezTo>
                  <a:pt x="7732" y="14302"/>
                  <a:pt x="7732" y="14301"/>
                  <a:pt x="7732" y="14301"/>
                </a:cubicBezTo>
                <a:cubicBezTo>
                  <a:pt x="7694" y="14276"/>
                  <a:pt x="7666" y="14231"/>
                  <a:pt x="7648" y="14177"/>
                </a:cubicBezTo>
                <a:cubicBezTo>
                  <a:pt x="7647" y="14175"/>
                  <a:pt x="7646" y="14172"/>
                  <a:pt x="7645" y="14169"/>
                </a:cubicBezTo>
                <a:cubicBezTo>
                  <a:pt x="7631" y="14133"/>
                  <a:pt x="7619" y="14094"/>
                  <a:pt x="7614" y="14051"/>
                </a:cubicBezTo>
                <a:cubicBezTo>
                  <a:pt x="7611" y="14019"/>
                  <a:pt x="7606" y="13999"/>
                  <a:pt x="7602" y="13983"/>
                </a:cubicBezTo>
                <a:cubicBezTo>
                  <a:pt x="7579" y="13904"/>
                  <a:pt x="7544" y="14066"/>
                  <a:pt x="7518" y="14301"/>
                </a:cubicBezTo>
                <a:cubicBezTo>
                  <a:pt x="7504" y="14546"/>
                  <a:pt x="7498" y="14880"/>
                  <a:pt x="7500" y="15210"/>
                </a:cubicBezTo>
                <a:cubicBezTo>
                  <a:pt x="7541" y="15854"/>
                  <a:pt x="7566" y="16236"/>
                  <a:pt x="7568" y="16259"/>
                </a:cubicBezTo>
                <a:cubicBezTo>
                  <a:pt x="7570" y="16274"/>
                  <a:pt x="7618" y="16236"/>
                  <a:pt x="7674" y="16173"/>
                </a:cubicBezTo>
                <a:cubicBezTo>
                  <a:pt x="7702" y="16142"/>
                  <a:pt x="7766" y="16097"/>
                  <a:pt x="7844" y="16050"/>
                </a:cubicBezTo>
                <a:cubicBezTo>
                  <a:pt x="7892" y="16020"/>
                  <a:pt x="7943" y="15989"/>
                  <a:pt x="7995" y="15966"/>
                </a:cubicBezTo>
                <a:cubicBezTo>
                  <a:pt x="8023" y="15953"/>
                  <a:pt x="8048" y="15942"/>
                  <a:pt x="8075" y="15930"/>
                </a:cubicBezTo>
                <a:cubicBezTo>
                  <a:pt x="8082" y="15927"/>
                  <a:pt x="8088" y="15923"/>
                  <a:pt x="8094" y="15921"/>
                </a:cubicBezTo>
                <a:cubicBezTo>
                  <a:pt x="8165" y="15890"/>
                  <a:pt x="8248" y="15851"/>
                  <a:pt x="8329" y="15813"/>
                </a:cubicBezTo>
                <a:cubicBezTo>
                  <a:pt x="8369" y="15794"/>
                  <a:pt x="8407" y="15777"/>
                  <a:pt x="8444" y="15759"/>
                </a:cubicBezTo>
                <a:cubicBezTo>
                  <a:pt x="8524" y="15719"/>
                  <a:pt x="8604" y="15679"/>
                  <a:pt x="8655" y="15650"/>
                </a:cubicBezTo>
                <a:cubicBezTo>
                  <a:pt x="8742" y="15602"/>
                  <a:pt x="8829" y="15561"/>
                  <a:pt x="8887" y="15539"/>
                </a:cubicBezTo>
                <a:cubicBezTo>
                  <a:pt x="8913" y="15529"/>
                  <a:pt x="8935" y="15522"/>
                  <a:pt x="8946" y="15522"/>
                </a:cubicBezTo>
                <a:cubicBezTo>
                  <a:pt x="8948" y="15522"/>
                  <a:pt x="8953" y="15520"/>
                  <a:pt x="8956" y="15520"/>
                </a:cubicBezTo>
                <a:cubicBezTo>
                  <a:pt x="8975" y="15510"/>
                  <a:pt x="9014" y="15493"/>
                  <a:pt x="9029" y="15485"/>
                </a:cubicBezTo>
                <a:cubicBezTo>
                  <a:pt x="9039" y="15480"/>
                  <a:pt x="9065" y="15468"/>
                  <a:pt x="9078" y="15462"/>
                </a:cubicBezTo>
                <a:cubicBezTo>
                  <a:pt x="9094" y="15451"/>
                  <a:pt x="9111" y="15440"/>
                  <a:pt x="9127" y="15427"/>
                </a:cubicBezTo>
                <a:cubicBezTo>
                  <a:pt x="9194" y="15375"/>
                  <a:pt x="9336" y="15311"/>
                  <a:pt x="9442" y="15284"/>
                </a:cubicBezTo>
                <a:cubicBezTo>
                  <a:pt x="9468" y="15277"/>
                  <a:pt x="9500" y="15267"/>
                  <a:pt x="9534" y="15255"/>
                </a:cubicBezTo>
                <a:cubicBezTo>
                  <a:pt x="9569" y="15243"/>
                  <a:pt x="9607" y="15229"/>
                  <a:pt x="9645" y="15213"/>
                </a:cubicBezTo>
                <a:cubicBezTo>
                  <a:pt x="9684" y="15197"/>
                  <a:pt x="9723" y="15179"/>
                  <a:pt x="9760" y="15161"/>
                </a:cubicBezTo>
                <a:cubicBezTo>
                  <a:pt x="9797" y="15144"/>
                  <a:pt x="9834" y="15126"/>
                  <a:pt x="9866" y="15108"/>
                </a:cubicBezTo>
                <a:cubicBezTo>
                  <a:pt x="9961" y="15056"/>
                  <a:pt x="10055" y="15011"/>
                  <a:pt x="10107" y="14991"/>
                </a:cubicBezTo>
                <a:cubicBezTo>
                  <a:pt x="10124" y="14985"/>
                  <a:pt x="10136" y="14981"/>
                  <a:pt x="10142" y="14981"/>
                </a:cubicBezTo>
                <a:cubicBezTo>
                  <a:pt x="10148" y="14981"/>
                  <a:pt x="10158" y="14977"/>
                  <a:pt x="10168" y="14973"/>
                </a:cubicBezTo>
                <a:cubicBezTo>
                  <a:pt x="10252" y="14929"/>
                  <a:pt x="10332" y="14887"/>
                  <a:pt x="10403" y="14846"/>
                </a:cubicBezTo>
                <a:cubicBezTo>
                  <a:pt x="10403" y="14846"/>
                  <a:pt x="10404" y="14846"/>
                  <a:pt x="10404" y="14846"/>
                </a:cubicBezTo>
                <a:cubicBezTo>
                  <a:pt x="10407" y="14843"/>
                  <a:pt x="10410" y="14841"/>
                  <a:pt x="10414" y="14839"/>
                </a:cubicBezTo>
                <a:cubicBezTo>
                  <a:pt x="10491" y="14790"/>
                  <a:pt x="10569" y="14738"/>
                  <a:pt x="10622" y="14697"/>
                </a:cubicBezTo>
                <a:cubicBezTo>
                  <a:pt x="10623" y="14696"/>
                  <a:pt x="10623" y="14695"/>
                  <a:pt x="10624" y="14695"/>
                </a:cubicBezTo>
                <a:cubicBezTo>
                  <a:pt x="10642" y="14680"/>
                  <a:pt x="10658" y="14667"/>
                  <a:pt x="10669" y="14656"/>
                </a:cubicBezTo>
                <a:cubicBezTo>
                  <a:pt x="10687" y="14638"/>
                  <a:pt x="10729" y="14617"/>
                  <a:pt x="10782" y="14597"/>
                </a:cubicBezTo>
                <a:cubicBezTo>
                  <a:pt x="10834" y="14576"/>
                  <a:pt x="10898" y="14557"/>
                  <a:pt x="10960" y="14545"/>
                </a:cubicBezTo>
                <a:cubicBezTo>
                  <a:pt x="11131" y="14510"/>
                  <a:pt x="11201" y="14525"/>
                  <a:pt x="11257" y="14608"/>
                </a:cubicBezTo>
                <a:cubicBezTo>
                  <a:pt x="11300" y="14672"/>
                  <a:pt x="11309" y="14740"/>
                  <a:pt x="11280" y="14776"/>
                </a:cubicBezTo>
                <a:cubicBezTo>
                  <a:pt x="11274" y="14782"/>
                  <a:pt x="11244" y="14798"/>
                  <a:pt x="11194" y="14823"/>
                </a:cubicBezTo>
                <a:cubicBezTo>
                  <a:pt x="11194" y="14823"/>
                  <a:pt x="11194" y="14824"/>
                  <a:pt x="11193" y="14824"/>
                </a:cubicBezTo>
                <a:cubicBezTo>
                  <a:pt x="11143" y="14849"/>
                  <a:pt x="11074" y="14882"/>
                  <a:pt x="10989" y="14921"/>
                </a:cubicBezTo>
                <a:cubicBezTo>
                  <a:pt x="10987" y="14922"/>
                  <a:pt x="10987" y="14923"/>
                  <a:pt x="10985" y="14923"/>
                </a:cubicBezTo>
                <a:cubicBezTo>
                  <a:pt x="10814" y="15002"/>
                  <a:pt x="10582" y="15106"/>
                  <a:pt x="10325" y="15219"/>
                </a:cubicBezTo>
                <a:cubicBezTo>
                  <a:pt x="9806" y="15447"/>
                  <a:pt x="9188" y="15710"/>
                  <a:pt x="8756" y="15884"/>
                </a:cubicBezTo>
                <a:cubicBezTo>
                  <a:pt x="8755" y="15884"/>
                  <a:pt x="8754" y="15884"/>
                  <a:pt x="8753" y="15885"/>
                </a:cubicBezTo>
                <a:cubicBezTo>
                  <a:pt x="8585" y="15958"/>
                  <a:pt x="8495" y="16014"/>
                  <a:pt x="8484" y="16039"/>
                </a:cubicBezTo>
                <a:cubicBezTo>
                  <a:pt x="8494" y="16039"/>
                  <a:pt x="8511" y="16035"/>
                  <a:pt x="8528" y="16031"/>
                </a:cubicBezTo>
                <a:cubicBezTo>
                  <a:pt x="8539" y="16029"/>
                  <a:pt x="8552" y="16025"/>
                  <a:pt x="8566" y="16021"/>
                </a:cubicBezTo>
                <a:cubicBezTo>
                  <a:pt x="8580" y="16017"/>
                  <a:pt x="8594" y="16014"/>
                  <a:pt x="8611" y="16009"/>
                </a:cubicBezTo>
                <a:cubicBezTo>
                  <a:pt x="8622" y="16005"/>
                  <a:pt x="8635" y="16001"/>
                  <a:pt x="8648" y="15997"/>
                </a:cubicBezTo>
                <a:cubicBezTo>
                  <a:pt x="8710" y="15978"/>
                  <a:pt x="8783" y="15954"/>
                  <a:pt x="8861" y="15924"/>
                </a:cubicBezTo>
                <a:cubicBezTo>
                  <a:pt x="8912" y="15905"/>
                  <a:pt x="8961" y="15887"/>
                  <a:pt x="9007" y="15872"/>
                </a:cubicBezTo>
                <a:cubicBezTo>
                  <a:pt x="9053" y="15858"/>
                  <a:pt x="9096" y="15844"/>
                  <a:pt x="9133" y="15835"/>
                </a:cubicBezTo>
                <a:cubicBezTo>
                  <a:pt x="9206" y="15817"/>
                  <a:pt x="9255" y="15811"/>
                  <a:pt x="9264" y="15822"/>
                </a:cubicBezTo>
                <a:cubicBezTo>
                  <a:pt x="9268" y="15827"/>
                  <a:pt x="9275" y="15830"/>
                  <a:pt x="9283" y="15830"/>
                </a:cubicBezTo>
                <a:cubicBezTo>
                  <a:pt x="9308" y="15829"/>
                  <a:pt x="9346" y="15805"/>
                  <a:pt x="9382" y="15766"/>
                </a:cubicBezTo>
                <a:cubicBezTo>
                  <a:pt x="9410" y="15736"/>
                  <a:pt x="9469" y="15701"/>
                  <a:pt x="9542" y="15665"/>
                </a:cubicBezTo>
                <a:cubicBezTo>
                  <a:pt x="9615" y="15629"/>
                  <a:pt x="9702" y="15593"/>
                  <a:pt x="9788" y="15562"/>
                </a:cubicBezTo>
                <a:cubicBezTo>
                  <a:pt x="9873" y="15532"/>
                  <a:pt x="9958" y="15507"/>
                  <a:pt x="10026" y="15494"/>
                </a:cubicBezTo>
                <a:cubicBezTo>
                  <a:pt x="10060" y="15487"/>
                  <a:pt x="10089" y="15483"/>
                  <a:pt x="10112" y="15482"/>
                </a:cubicBezTo>
                <a:cubicBezTo>
                  <a:pt x="10124" y="15482"/>
                  <a:pt x="10134" y="15483"/>
                  <a:pt x="10142" y="15485"/>
                </a:cubicBezTo>
                <a:cubicBezTo>
                  <a:pt x="10151" y="15486"/>
                  <a:pt x="10158" y="15489"/>
                  <a:pt x="10163" y="15493"/>
                </a:cubicBezTo>
                <a:cubicBezTo>
                  <a:pt x="10167" y="15496"/>
                  <a:pt x="10170" y="15499"/>
                  <a:pt x="10173" y="15504"/>
                </a:cubicBezTo>
                <a:cubicBezTo>
                  <a:pt x="10191" y="15536"/>
                  <a:pt x="10169" y="15597"/>
                  <a:pt x="10131" y="15654"/>
                </a:cubicBezTo>
                <a:cubicBezTo>
                  <a:pt x="10129" y="15657"/>
                  <a:pt x="10128" y="15659"/>
                  <a:pt x="10126" y="15662"/>
                </a:cubicBezTo>
                <a:cubicBezTo>
                  <a:pt x="10126" y="15662"/>
                  <a:pt x="10125" y="15663"/>
                  <a:pt x="10125" y="15663"/>
                </a:cubicBezTo>
                <a:cubicBezTo>
                  <a:pt x="10078" y="15731"/>
                  <a:pt x="10009" y="15792"/>
                  <a:pt x="9956" y="15792"/>
                </a:cubicBezTo>
                <a:cubicBezTo>
                  <a:pt x="9950" y="15792"/>
                  <a:pt x="9946" y="15794"/>
                  <a:pt x="9941" y="15795"/>
                </a:cubicBezTo>
                <a:cubicBezTo>
                  <a:pt x="9940" y="15795"/>
                  <a:pt x="9939" y="15796"/>
                  <a:pt x="9939" y="15796"/>
                </a:cubicBezTo>
                <a:cubicBezTo>
                  <a:pt x="9917" y="15822"/>
                  <a:pt x="9902" y="15843"/>
                  <a:pt x="9896" y="15862"/>
                </a:cubicBezTo>
                <a:cubicBezTo>
                  <a:pt x="9896" y="15867"/>
                  <a:pt x="9895" y="15872"/>
                  <a:pt x="9897" y="15877"/>
                </a:cubicBezTo>
                <a:cubicBezTo>
                  <a:pt x="9929" y="15989"/>
                  <a:pt x="10108" y="15943"/>
                  <a:pt x="10192" y="15803"/>
                </a:cubicBezTo>
                <a:cubicBezTo>
                  <a:pt x="10196" y="15796"/>
                  <a:pt x="10198" y="15792"/>
                  <a:pt x="10201" y="15787"/>
                </a:cubicBezTo>
                <a:cubicBezTo>
                  <a:pt x="10203" y="15783"/>
                  <a:pt x="10206" y="15781"/>
                  <a:pt x="10208" y="15778"/>
                </a:cubicBezTo>
                <a:lnTo>
                  <a:pt x="10213" y="15770"/>
                </a:lnTo>
                <a:lnTo>
                  <a:pt x="10260" y="15693"/>
                </a:lnTo>
                <a:lnTo>
                  <a:pt x="10391" y="15844"/>
                </a:lnTo>
                <a:cubicBezTo>
                  <a:pt x="10395" y="15849"/>
                  <a:pt x="10397" y="15851"/>
                  <a:pt x="10401" y="15855"/>
                </a:cubicBezTo>
                <a:cubicBezTo>
                  <a:pt x="10425" y="15882"/>
                  <a:pt x="10446" y="15904"/>
                  <a:pt x="10464" y="15921"/>
                </a:cubicBezTo>
                <a:cubicBezTo>
                  <a:pt x="10467" y="15923"/>
                  <a:pt x="10469" y="15925"/>
                  <a:pt x="10472" y="15928"/>
                </a:cubicBezTo>
                <a:cubicBezTo>
                  <a:pt x="10534" y="15980"/>
                  <a:pt x="10576" y="15978"/>
                  <a:pt x="10642" y="15934"/>
                </a:cubicBezTo>
                <a:cubicBezTo>
                  <a:pt x="10668" y="15918"/>
                  <a:pt x="10693" y="15895"/>
                  <a:pt x="10715" y="15871"/>
                </a:cubicBezTo>
                <a:cubicBezTo>
                  <a:pt x="10726" y="15854"/>
                  <a:pt x="10738" y="15835"/>
                  <a:pt x="10751" y="15813"/>
                </a:cubicBezTo>
                <a:cubicBezTo>
                  <a:pt x="10841" y="15662"/>
                  <a:pt x="10870" y="15643"/>
                  <a:pt x="11016" y="15691"/>
                </a:cubicBezTo>
                <a:cubicBezTo>
                  <a:pt x="11042" y="15689"/>
                  <a:pt x="11067" y="15687"/>
                  <a:pt x="11097" y="15686"/>
                </a:cubicBezTo>
                <a:cubicBezTo>
                  <a:pt x="11261" y="15684"/>
                  <a:pt x="11445" y="15663"/>
                  <a:pt x="11505" y="15641"/>
                </a:cubicBezTo>
                <a:cubicBezTo>
                  <a:pt x="11557" y="15623"/>
                  <a:pt x="11621" y="15603"/>
                  <a:pt x="11668" y="15588"/>
                </a:cubicBezTo>
                <a:cubicBezTo>
                  <a:pt x="11693" y="15577"/>
                  <a:pt x="11714" y="15568"/>
                  <a:pt x="11728" y="15565"/>
                </a:cubicBezTo>
                <a:cubicBezTo>
                  <a:pt x="11756" y="15549"/>
                  <a:pt x="11787" y="15524"/>
                  <a:pt x="11812" y="15496"/>
                </a:cubicBezTo>
                <a:cubicBezTo>
                  <a:pt x="11821" y="15450"/>
                  <a:pt x="11842" y="15426"/>
                  <a:pt x="11867" y="15423"/>
                </a:cubicBezTo>
                <a:cubicBezTo>
                  <a:pt x="11870" y="15419"/>
                  <a:pt x="11872" y="15419"/>
                  <a:pt x="11875" y="15416"/>
                </a:cubicBezTo>
                <a:cubicBezTo>
                  <a:pt x="11911" y="15366"/>
                  <a:pt x="11921" y="15387"/>
                  <a:pt x="11949" y="15477"/>
                </a:cubicBezTo>
                <a:cubicBezTo>
                  <a:pt x="11957" y="15501"/>
                  <a:pt x="11964" y="15520"/>
                  <a:pt x="11970" y="15533"/>
                </a:cubicBezTo>
                <a:cubicBezTo>
                  <a:pt x="11990" y="15573"/>
                  <a:pt x="12007" y="15564"/>
                  <a:pt x="12034" y="15511"/>
                </a:cubicBezTo>
                <a:cubicBezTo>
                  <a:pt x="12041" y="15497"/>
                  <a:pt x="12048" y="15479"/>
                  <a:pt x="12054" y="15459"/>
                </a:cubicBezTo>
                <a:cubicBezTo>
                  <a:pt x="12054" y="15458"/>
                  <a:pt x="12054" y="15457"/>
                  <a:pt x="12055" y="15457"/>
                </a:cubicBezTo>
                <a:cubicBezTo>
                  <a:pt x="12060" y="15437"/>
                  <a:pt x="12065" y="15414"/>
                  <a:pt x="12069" y="15391"/>
                </a:cubicBezTo>
                <a:cubicBezTo>
                  <a:pt x="12075" y="15313"/>
                  <a:pt x="12073" y="15231"/>
                  <a:pt x="12063" y="15169"/>
                </a:cubicBezTo>
                <a:cubicBezTo>
                  <a:pt x="12056" y="15155"/>
                  <a:pt x="12048" y="15144"/>
                  <a:pt x="12038" y="15133"/>
                </a:cubicBezTo>
                <a:cubicBezTo>
                  <a:pt x="12037" y="15132"/>
                  <a:pt x="12036" y="15131"/>
                  <a:pt x="12035" y="15130"/>
                </a:cubicBezTo>
                <a:cubicBezTo>
                  <a:pt x="12025" y="15120"/>
                  <a:pt x="12014" y="15110"/>
                  <a:pt x="12001" y="15103"/>
                </a:cubicBezTo>
                <a:cubicBezTo>
                  <a:pt x="12000" y="15102"/>
                  <a:pt x="11998" y="15101"/>
                  <a:pt x="11997" y="15100"/>
                </a:cubicBezTo>
                <a:cubicBezTo>
                  <a:pt x="11984" y="15093"/>
                  <a:pt x="11969" y="15088"/>
                  <a:pt x="11953" y="15083"/>
                </a:cubicBezTo>
                <a:cubicBezTo>
                  <a:pt x="11952" y="15083"/>
                  <a:pt x="11952" y="15084"/>
                  <a:pt x="11952" y="15083"/>
                </a:cubicBezTo>
                <a:cubicBezTo>
                  <a:pt x="11947" y="15082"/>
                  <a:pt x="11941" y="15082"/>
                  <a:pt x="11935" y="15081"/>
                </a:cubicBezTo>
                <a:cubicBezTo>
                  <a:pt x="11919" y="15078"/>
                  <a:pt x="11903" y="15076"/>
                  <a:pt x="11884" y="15076"/>
                </a:cubicBezTo>
                <a:cubicBezTo>
                  <a:pt x="11875" y="15075"/>
                  <a:pt x="11865" y="15076"/>
                  <a:pt x="11856" y="15077"/>
                </a:cubicBezTo>
                <a:cubicBezTo>
                  <a:pt x="11839" y="15077"/>
                  <a:pt x="11821" y="15079"/>
                  <a:pt x="11802" y="15081"/>
                </a:cubicBezTo>
                <a:cubicBezTo>
                  <a:pt x="11791" y="15083"/>
                  <a:pt x="11779" y="15086"/>
                  <a:pt x="11767" y="15088"/>
                </a:cubicBezTo>
                <a:cubicBezTo>
                  <a:pt x="11749" y="15091"/>
                  <a:pt x="11730" y="15096"/>
                  <a:pt x="11711" y="15100"/>
                </a:cubicBezTo>
                <a:cubicBezTo>
                  <a:pt x="11696" y="15104"/>
                  <a:pt x="11682" y="15106"/>
                  <a:pt x="11668" y="15110"/>
                </a:cubicBezTo>
                <a:cubicBezTo>
                  <a:pt x="11634" y="15120"/>
                  <a:pt x="11598" y="15132"/>
                  <a:pt x="11560" y="15147"/>
                </a:cubicBezTo>
                <a:cubicBezTo>
                  <a:pt x="11522" y="15161"/>
                  <a:pt x="11483" y="15175"/>
                  <a:pt x="11444" y="15187"/>
                </a:cubicBezTo>
                <a:cubicBezTo>
                  <a:pt x="11372" y="15210"/>
                  <a:pt x="11303" y="15228"/>
                  <a:pt x="11248" y="15239"/>
                </a:cubicBezTo>
                <a:cubicBezTo>
                  <a:pt x="11214" y="15246"/>
                  <a:pt x="11183" y="15250"/>
                  <a:pt x="11164" y="15250"/>
                </a:cubicBezTo>
                <a:cubicBezTo>
                  <a:pt x="11138" y="15250"/>
                  <a:pt x="11116" y="15249"/>
                  <a:pt x="11096" y="15246"/>
                </a:cubicBezTo>
                <a:cubicBezTo>
                  <a:pt x="11029" y="15233"/>
                  <a:pt x="11004" y="15198"/>
                  <a:pt x="11021" y="15154"/>
                </a:cubicBezTo>
                <a:cubicBezTo>
                  <a:pt x="11023" y="15148"/>
                  <a:pt x="11026" y="15142"/>
                  <a:pt x="11030" y="15135"/>
                </a:cubicBezTo>
                <a:cubicBezTo>
                  <a:pt x="11038" y="15122"/>
                  <a:pt x="11050" y="15109"/>
                  <a:pt x="11065" y="15095"/>
                </a:cubicBezTo>
                <a:cubicBezTo>
                  <a:pt x="11080" y="15081"/>
                  <a:pt x="11099" y="15067"/>
                  <a:pt x="11120" y="15053"/>
                </a:cubicBezTo>
                <a:cubicBezTo>
                  <a:pt x="11142" y="15039"/>
                  <a:pt x="11166" y="15024"/>
                  <a:pt x="11194" y="15010"/>
                </a:cubicBezTo>
                <a:cubicBezTo>
                  <a:pt x="11227" y="14994"/>
                  <a:pt x="11258" y="14976"/>
                  <a:pt x="11286" y="14956"/>
                </a:cubicBezTo>
                <a:cubicBezTo>
                  <a:pt x="11371" y="14896"/>
                  <a:pt x="11430" y="14824"/>
                  <a:pt x="11446" y="14757"/>
                </a:cubicBezTo>
                <a:cubicBezTo>
                  <a:pt x="11469" y="14653"/>
                  <a:pt x="11478" y="14625"/>
                  <a:pt x="11511" y="14664"/>
                </a:cubicBezTo>
                <a:cubicBezTo>
                  <a:pt x="11515" y="14669"/>
                  <a:pt x="11522" y="14680"/>
                  <a:pt x="11526" y="14687"/>
                </a:cubicBezTo>
                <a:cubicBezTo>
                  <a:pt x="11534" y="14698"/>
                  <a:pt x="11541" y="14707"/>
                  <a:pt x="11551" y="14723"/>
                </a:cubicBezTo>
                <a:cubicBezTo>
                  <a:pt x="11615" y="14824"/>
                  <a:pt x="11651" y="14822"/>
                  <a:pt x="11944" y="14697"/>
                </a:cubicBezTo>
                <a:cubicBezTo>
                  <a:pt x="11998" y="14670"/>
                  <a:pt x="12045" y="14647"/>
                  <a:pt x="12120" y="14609"/>
                </a:cubicBezTo>
                <a:cubicBezTo>
                  <a:pt x="12246" y="14544"/>
                  <a:pt x="12373" y="14483"/>
                  <a:pt x="12480" y="14433"/>
                </a:cubicBezTo>
                <a:cubicBezTo>
                  <a:pt x="12488" y="14428"/>
                  <a:pt x="12500" y="14422"/>
                  <a:pt x="12507" y="14417"/>
                </a:cubicBezTo>
                <a:cubicBezTo>
                  <a:pt x="12603" y="14355"/>
                  <a:pt x="12721" y="14305"/>
                  <a:pt x="12768" y="14305"/>
                </a:cubicBezTo>
                <a:cubicBezTo>
                  <a:pt x="12768" y="14305"/>
                  <a:pt x="12769" y="14305"/>
                  <a:pt x="12769" y="14305"/>
                </a:cubicBezTo>
                <a:cubicBezTo>
                  <a:pt x="12774" y="14305"/>
                  <a:pt x="12779" y="14303"/>
                  <a:pt x="12784" y="14302"/>
                </a:cubicBezTo>
                <a:cubicBezTo>
                  <a:pt x="12823" y="14282"/>
                  <a:pt x="12850" y="14255"/>
                  <a:pt x="12852" y="14233"/>
                </a:cubicBezTo>
                <a:cubicBezTo>
                  <a:pt x="12851" y="14208"/>
                  <a:pt x="12845" y="14191"/>
                  <a:pt x="12830" y="14182"/>
                </a:cubicBezTo>
                <a:cubicBezTo>
                  <a:pt x="12802" y="14170"/>
                  <a:pt x="12729" y="14197"/>
                  <a:pt x="12584" y="14266"/>
                </a:cubicBezTo>
                <a:cubicBezTo>
                  <a:pt x="12566" y="14276"/>
                  <a:pt x="12554" y="14282"/>
                  <a:pt x="12535" y="14293"/>
                </a:cubicBezTo>
                <a:cubicBezTo>
                  <a:pt x="12415" y="14366"/>
                  <a:pt x="12268" y="14437"/>
                  <a:pt x="12126" y="14493"/>
                </a:cubicBezTo>
                <a:cubicBezTo>
                  <a:pt x="12079" y="14512"/>
                  <a:pt x="12032" y="14528"/>
                  <a:pt x="11987" y="14544"/>
                </a:cubicBezTo>
                <a:cubicBezTo>
                  <a:pt x="11896" y="14574"/>
                  <a:pt x="11813" y="14598"/>
                  <a:pt x="11745" y="14610"/>
                </a:cubicBezTo>
                <a:cubicBezTo>
                  <a:pt x="11678" y="14622"/>
                  <a:pt x="11627" y="14624"/>
                  <a:pt x="11601" y="14611"/>
                </a:cubicBezTo>
                <a:cubicBezTo>
                  <a:pt x="11588" y="14605"/>
                  <a:pt x="11578" y="14599"/>
                  <a:pt x="11569" y="14592"/>
                </a:cubicBezTo>
                <a:cubicBezTo>
                  <a:pt x="11561" y="14586"/>
                  <a:pt x="11555" y="14579"/>
                  <a:pt x="11552" y="14572"/>
                </a:cubicBezTo>
                <a:cubicBezTo>
                  <a:pt x="11550" y="14568"/>
                  <a:pt x="11549" y="14563"/>
                  <a:pt x="11549" y="14558"/>
                </a:cubicBezTo>
                <a:cubicBezTo>
                  <a:pt x="11549" y="14554"/>
                  <a:pt x="11550" y="14550"/>
                  <a:pt x="11551" y="14545"/>
                </a:cubicBezTo>
                <a:cubicBezTo>
                  <a:pt x="11563" y="14496"/>
                  <a:pt x="11649" y="14416"/>
                  <a:pt x="11843" y="14252"/>
                </a:cubicBezTo>
                <a:cubicBezTo>
                  <a:pt x="11871" y="14228"/>
                  <a:pt x="11889" y="14210"/>
                  <a:pt x="11896" y="14201"/>
                </a:cubicBezTo>
                <a:cubicBezTo>
                  <a:pt x="11899" y="14197"/>
                  <a:pt x="11899" y="14194"/>
                  <a:pt x="11897" y="14194"/>
                </a:cubicBezTo>
                <a:cubicBezTo>
                  <a:pt x="11894" y="14194"/>
                  <a:pt x="11888" y="14197"/>
                  <a:pt x="11879" y="14202"/>
                </a:cubicBezTo>
                <a:cubicBezTo>
                  <a:pt x="11872" y="14206"/>
                  <a:pt x="11865" y="14210"/>
                  <a:pt x="11858" y="14211"/>
                </a:cubicBezTo>
                <a:cubicBezTo>
                  <a:pt x="11838" y="14215"/>
                  <a:pt x="11819" y="14207"/>
                  <a:pt x="11801" y="14189"/>
                </a:cubicBezTo>
                <a:cubicBezTo>
                  <a:pt x="11790" y="14177"/>
                  <a:pt x="11779" y="14160"/>
                  <a:pt x="11769" y="14140"/>
                </a:cubicBezTo>
                <a:cubicBezTo>
                  <a:pt x="11721" y="14038"/>
                  <a:pt x="11697" y="13841"/>
                  <a:pt x="11721" y="13624"/>
                </a:cubicBezTo>
                <a:cubicBezTo>
                  <a:pt x="11726" y="13573"/>
                  <a:pt x="11729" y="13527"/>
                  <a:pt x="11731" y="13485"/>
                </a:cubicBezTo>
                <a:cubicBezTo>
                  <a:pt x="11732" y="13443"/>
                  <a:pt x="11733" y="13406"/>
                  <a:pt x="11731" y="13375"/>
                </a:cubicBezTo>
                <a:cubicBezTo>
                  <a:pt x="11727" y="13311"/>
                  <a:pt x="11715" y="13269"/>
                  <a:pt x="11697" y="13255"/>
                </a:cubicBezTo>
                <a:cubicBezTo>
                  <a:pt x="11693" y="13252"/>
                  <a:pt x="11689" y="13246"/>
                  <a:pt x="11686" y="13236"/>
                </a:cubicBezTo>
                <a:cubicBezTo>
                  <a:pt x="11685" y="13233"/>
                  <a:pt x="11684" y="13229"/>
                  <a:pt x="11683" y="13226"/>
                </a:cubicBezTo>
                <a:cubicBezTo>
                  <a:pt x="11681" y="13220"/>
                  <a:pt x="11680" y="13212"/>
                  <a:pt x="11679" y="13204"/>
                </a:cubicBezTo>
                <a:cubicBezTo>
                  <a:pt x="11677" y="13194"/>
                  <a:pt x="11675" y="13179"/>
                  <a:pt x="11674" y="13166"/>
                </a:cubicBezTo>
                <a:cubicBezTo>
                  <a:pt x="11670" y="13138"/>
                  <a:pt x="11668" y="13105"/>
                  <a:pt x="11666" y="13066"/>
                </a:cubicBezTo>
                <a:cubicBezTo>
                  <a:pt x="11665" y="13053"/>
                  <a:pt x="11664" y="13041"/>
                  <a:pt x="11664" y="13027"/>
                </a:cubicBezTo>
                <a:cubicBezTo>
                  <a:pt x="11662" y="12974"/>
                  <a:pt x="11661" y="12917"/>
                  <a:pt x="11661" y="12853"/>
                </a:cubicBezTo>
                <a:cubicBezTo>
                  <a:pt x="11661" y="12850"/>
                  <a:pt x="11661" y="12848"/>
                  <a:pt x="11661" y="12845"/>
                </a:cubicBezTo>
                <a:cubicBezTo>
                  <a:pt x="11662" y="12779"/>
                  <a:pt x="11663" y="12709"/>
                  <a:pt x="11666" y="12637"/>
                </a:cubicBezTo>
                <a:cubicBezTo>
                  <a:pt x="11667" y="12609"/>
                  <a:pt x="11668" y="12580"/>
                  <a:pt x="11669" y="12552"/>
                </a:cubicBezTo>
                <a:cubicBezTo>
                  <a:pt x="11671" y="12509"/>
                  <a:pt x="11673" y="12467"/>
                  <a:pt x="11676" y="12424"/>
                </a:cubicBezTo>
                <a:cubicBezTo>
                  <a:pt x="11678" y="12388"/>
                  <a:pt x="11680" y="12353"/>
                  <a:pt x="11682" y="12318"/>
                </a:cubicBezTo>
                <a:cubicBezTo>
                  <a:pt x="11685" y="12271"/>
                  <a:pt x="11689" y="12226"/>
                  <a:pt x="11693" y="12181"/>
                </a:cubicBezTo>
                <a:cubicBezTo>
                  <a:pt x="11695" y="12156"/>
                  <a:pt x="11696" y="12131"/>
                  <a:pt x="11699" y="12107"/>
                </a:cubicBezTo>
                <a:cubicBezTo>
                  <a:pt x="11699" y="12106"/>
                  <a:pt x="11700" y="12105"/>
                  <a:pt x="11700" y="12105"/>
                </a:cubicBezTo>
                <a:cubicBezTo>
                  <a:pt x="11701" y="12087"/>
                  <a:pt x="11703" y="12073"/>
                  <a:pt x="11705" y="12056"/>
                </a:cubicBezTo>
                <a:cubicBezTo>
                  <a:pt x="11706" y="12043"/>
                  <a:pt x="11707" y="12032"/>
                  <a:pt x="11709" y="12019"/>
                </a:cubicBezTo>
                <a:cubicBezTo>
                  <a:pt x="11713" y="11978"/>
                  <a:pt x="11718" y="11935"/>
                  <a:pt x="11723" y="11898"/>
                </a:cubicBezTo>
                <a:cubicBezTo>
                  <a:pt x="11724" y="11894"/>
                  <a:pt x="11725" y="11891"/>
                  <a:pt x="11725" y="11887"/>
                </a:cubicBezTo>
                <a:cubicBezTo>
                  <a:pt x="11734" y="11829"/>
                  <a:pt x="11742" y="11776"/>
                  <a:pt x="11752" y="11735"/>
                </a:cubicBezTo>
                <a:cubicBezTo>
                  <a:pt x="11765" y="11681"/>
                  <a:pt x="11773" y="11641"/>
                  <a:pt x="11781" y="11602"/>
                </a:cubicBezTo>
                <a:cubicBezTo>
                  <a:pt x="11784" y="11589"/>
                  <a:pt x="11789" y="11570"/>
                  <a:pt x="11791" y="11558"/>
                </a:cubicBezTo>
                <a:cubicBezTo>
                  <a:pt x="11791" y="11557"/>
                  <a:pt x="11791" y="11558"/>
                  <a:pt x="11791" y="11557"/>
                </a:cubicBezTo>
                <a:cubicBezTo>
                  <a:pt x="11799" y="11515"/>
                  <a:pt x="11803" y="11484"/>
                  <a:pt x="11804" y="11461"/>
                </a:cubicBezTo>
                <a:cubicBezTo>
                  <a:pt x="11805" y="11451"/>
                  <a:pt x="11804" y="11443"/>
                  <a:pt x="11803" y="11436"/>
                </a:cubicBezTo>
                <a:cubicBezTo>
                  <a:pt x="11802" y="11430"/>
                  <a:pt x="11802" y="11424"/>
                  <a:pt x="11800" y="11421"/>
                </a:cubicBezTo>
                <a:cubicBezTo>
                  <a:pt x="11799" y="11420"/>
                  <a:pt x="11799" y="11420"/>
                  <a:pt x="11799" y="11419"/>
                </a:cubicBezTo>
                <a:cubicBezTo>
                  <a:pt x="11797" y="11416"/>
                  <a:pt x="11794" y="11413"/>
                  <a:pt x="11791" y="11413"/>
                </a:cubicBezTo>
                <a:cubicBezTo>
                  <a:pt x="11791" y="11412"/>
                  <a:pt x="11789" y="11413"/>
                  <a:pt x="11789" y="11413"/>
                </a:cubicBezTo>
                <a:cubicBezTo>
                  <a:pt x="11786" y="11412"/>
                  <a:pt x="11783" y="11413"/>
                  <a:pt x="11778" y="11415"/>
                </a:cubicBezTo>
                <a:cubicBezTo>
                  <a:pt x="11772" y="11417"/>
                  <a:pt x="11765" y="11421"/>
                  <a:pt x="11756" y="11427"/>
                </a:cubicBezTo>
                <a:cubicBezTo>
                  <a:pt x="11712" y="11461"/>
                  <a:pt x="11667" y="11422"/>
                  <a:pt x="11633" y="11351"/>
                </a:cubicBezTo>
                <a:cubicBezTo>
                  <a:pt x="11633" y="11350"/>
                  <a:pt x="11633" y="11350"/>
                  <a:pt x="11633" y="11349"/>
                </a:cubicBezTo>
                <a:cubicBezTo>
                  <a:pt x="11628" y="11343"/>
                  <a:pt x="11623" y="11339"/>
                  <a:pt x="11618" y="11333"/>
                </a:cubicBezTo>
                <a:cubicBezTo>
                  <a:pt x="11597" y="11304"/>
                  <a:pt x="11581" y="11279"/>
                  <a:pt x="11569" y="11253"/>
                </a:cubicBezTo>
                <a:cubicBezTo>
                  <a:pt x="11536" y="11173"/>
                  <a:pt x="11546" y="11078"/>
                  <a:pt x="11592" y="10824"/>
                </a:cubicBezTo>
                <a:cubicBezTo>
                  <a:pt x="11625" y="10644"/>
                  <a:pt x="11638" y="10533"/>
                  <a:pt x="11631" y="10461"/>
                </a:cubicBezTo>
                <a:cubicBezTo>
                  <a:pt x="11629" y="10447"/>
                  <a:pt x="11627" y="10435"/>
                  <a:pt x="11624" y="10423"/>
                </a:cubicBezTo>
                <a:cubicBezTo>
                  <a:pt x="11618" y="10400"/>
                  <a:pt x="11609" y="10382"/>
                  <a:pt x="11597" y="10367"/>
                </a:cubicBezTo>
                <a:cubicBezTo>
                  <a:pt x="11588" y="10356"/>
                  <a:pt x="11580" y="10343"/>
                  <a:pt x="11572" y="10327"/>
                </a:cubicBezTo>
                <a:cubicBezTo>
                  <a:pt x="11565" y="10312"/>
                  <a:pt x="11558" y="10295"/>
                  <a:pt x="11552" y="10278"/>
                </a:cubicBezTo>
                <a:cubicBezTo>
                  <a:pt x="11546" y="10260"/>
                  <a:pt x="11541" y="10242"/>
                  <a:pt x="11538" y="10225"/>
                </a:cubicBezTo>
                <a:cubicBezTo>
                  <a:pt x="11535" y="10207"/>
                  <a:pt x="11533" y="10190"/>
                  <a:pt x="11533" y="10174"/>
                </a:cubicBezTo>
                <a:cubicBezTo>
                  <a:pt x="11533" y="10158"/>
                  <a:pt x="11530" y="10138"/>
                  <a:pt x="11526" y="10115"/>
                </a:cubicBezTo>
                <a:cubicBezTo>
                  <a:pt x="11519" y="10070"/>
                  <a:pt x="11504" y="10013"/>
                  <a:pt x="11486" y="9959"/>
                </a:cubicBezTo>
                <a:cubicBezTo>
                  <a:pt x="11477" y="9931"/>
                  <a:pt x="11467" y="9904"/>
                  <a:pt x="11457" y="9879"/>
                </a:cubicBezTo>
                <a:lnTo>
                  <a:pt x="11407" y="9763"/>
                </a:lnTo>
                <a:cubicBezTo>
                  <a:pt x="11403" y="9760"/>
                  <a:pt x="11398" y="9759"/>
                  <a:pt x="11394" y="9759"/>
                </a:cubicBezTo>
                <a:close/>
                <a:moveTo>
                  <a:pt x="13237" y="10666"/>
                </a:moveTo>
                <a:cubicBezTo>
                  <a:pt x="13230" y="10666"/>
                  <a:pt x="13223" y="10670"/>
                  <a:pt x="13216" y="10674"/>
                </a:cubicBezTo>
                <a:cubicBezTo>
                  <a:pt x="13216" y="10675"/>
                  <a:pt x="13215" y="10675"/>
                  <a:pt x="13215" y="10676"/>
                </a:cubicBezTo>
                <a:cubicBezTo>
                  <a:pt x="13209" y="10680"/>
                  <a:pt x="13205" y="10687"/>
                  <a:pt x="13201" y="10695"/>
                </a:cubicBezTo>
                <a:cubicBezTo>
                  <a:pt x="13199" y="10697"/>
                  <a:pt x="13198" y="10702"/>
                  <a:pt x="13197" y="10705"/>
                </a:cubicBezTo>
                <a:cubicBezTo>
                  <a:pt x="13196" y="10709"/>
                  <a:pt x="13194" y="10712"/>
                  <a:pt x="13193" y="10717"/>
                </a:cubicBezTo>
                <a:cubicBezTo>
                  <a:pt x="13192" y="10718"/>
                  <a:pt x="13193" y="10719"/>
                  <a:pt x="13193" y="10719"/>
                </a:cubicBezTo>
                <a:cubicBezTo>
                  <a:pt x="13191" y="10725"/>
                  <a:pt x="13189" y="10729"/>
                  <a:pt x="13188" y="10735"/>
                </a:cubicBezTo>
                <a:cubicBezTo>
                  <a:pt x="13185" y="10751"/>
                  <a:pt x="13183" y="10768"/>
                  <a:pt x="13183" y="10788"/>
                </a:cubicBezTo>
                <a:cubicBezTo>
                  <a:pt x="13183" y="10807"/>
                  <a:pt x="13185" y="10824"/>
                  <a:pt x="13188" y="10839"/>
                </a:cubicBezTo>
                <a:cubicBezTo>
                  <a:pt x="13189" y="10843"/>
                  <a:pt x="13189" y="10847"/>
                  <a:pt x="13190" y="10850"/>
                </a:cubicBezTo>
                <a:cubicBezTo>
                  <a:pt x="13193" y="10863"/>
                  <a:pt x="13197" y="10875"/>
                  <a:pt x="13202" y="10884"/>
                </a:cubicBezTo>
                <a:cubicBezTo>
                  <a:pt x="13205" y="10890"/>
                  <a:pt x="13209" y="10896"/>
                  <a:pt x="13213" y="10900"/>
                </a:cubicBezTo>
                <a:cubicBezTo>
                  <a:pt x="13218" y="10905"/>
                  <a:pt x="13223" y="10906"/>
                  <a:pt x="13229" y="10908"/>
                </a:cubicBezTo>
                <a:cubicBezTo>
                  <a:pt x="13230" y="10908"/>
                  <a:pt x="13232" y="10909"/>
                  <a:pt x="13233" y="10909"/>
                </a:cubicBezTo>
                <a:cubicBezTo>
                  <a:pt x="13239" y="10910"/>
                  <a:pt x="13245" y="10909"/>
                  <a:pt x="13252" y="10907"/>
                </a:cubicBezTo>
                <a:cubicBezTo>
                  <a:pt x="13290" y="10891"/>
                  <a:pt x="13321" y="10838"/>
                  <a:pt x="13321" y="10788"/>
                </a:cubicBezTo>
                <a:cubicBezTo>
                  <a:pt x="13321" y="10739"/>
                  <a:pt x="13290" y="10685"/>
                  <a:pt x="13252" y="10670"/>
                </a:cubicBezTo>
                <a:cubicBezTo>
                  <a:pt x="13247" y="10668"/>
                  <a:pt x="13242" y="10667"/>
                  <a:pt x="13237" y="10666"/>
                </a:cubicBezTo>
                <a:close/>
                <a:moveTo>
                  <a:pt x="13508" y="12284"/>
                </a:moveTo>
                <a:cubicBezTo>
                  <a:pt x="13492" y="12285"/>
                  <a:pt x="13479" y="12287"/>
                  <a:pt x="13467" y="12291"/>
                </a:cubicBezTo>
                <a:cubicBezTo>
                  <a:pt x="13448" y="12306"/>
                  <a:pt x="13430" y="12325"/>
                  <a:pt x="13419" y="12346"/>
                </a:cubicBezTo>
                <a:cubicBezTo>
                  <a:pt x="13411" y="12367"/>
                  <a:pt x="13407" y="12389"/>
                  <a:pt x="13405" y="12412"/>
                </a:cubicBezTo>
                <a:cubicBezTo>
                  <a:pt x="13405" y="12414"/>
                  <a:pt x="13405" y="12415"/>
                  <a:pt x="13405" y="12417"/>
                </a:cubicBezTo>
                <a:cubicBezTo>
                  <a:pt x="13406" y="12427"/>
                  <a:pt x="13409" y="12436"/>
                  <a:pt x="13414" y="12445"/>
                </a:cubicBezTo>
                <a:cubicBezTo>
                  <a:pt x="13414" y="12446"/>
                  <a:pt x="13414" y="12448"/>
                  <a:pt x="13414" y="12450"/>
                </a:cubicBezTo>
                <a:cubicBezTo>
                  <a:pt x="13431" y="12479"/>
                  <a:pt x="13469" y="12497"/>
                  <a:pt x="13542" y="12508"/>
                </a:cubicBezTo>
                <a:cubicBezTo>
                  <a:pt x="13558" y="12507"/>
                  <a:pt x="13574" y="12510"/>
                  <a:pt x="13590" y="12515"/>
                </a:cubicBezTo>
                <a:cubicBezTo>
                  <a:pt x="13635" y="12519"/>
                  <a:pt x="13690" y="12523"/>
                  <a:pt x="13758" y="12525"/>
                </a:cubicBezTo>
                <a:cubicBezTo>
                  <a:pt x="13767" y="12525"/>
                  <a:pt x="13771" y="12525"/>
                  <a:pt x="13779" y="12525"/>
                </a:cubicBezTo>
                <a:cubicBezTo>
                  <a:pt x="13801" y="12506"/>
                  <a:pt x="13830" y="12503"/>
                  <a:pt x="13855" y="12522"/>
                </a:cubicBezTo>
                <a:cubicBezTo>
                  <a:pt x="13857" y="12523"/>
                  <a:pt x="13861" y="12525"/>
                  <a:pt x="13864" y="12526"/>
                </a:cubicBezTo>
                <a:cubicBezTo>
                  <a:pt x="13865" y="12526"/>
                  <a:pt x="13866" y="12526"/>
                  <a:pt x="13867" y="12526"/>
                </a:cubicBezTo>
                <a:cubicBezTo>
                  <a:pt x="14028" y="12527"/>
                  <a:pt x="14088" y="12511"/>
                  <a:pt x="14087" y="12464"/>
                </a:cubicBezTo>
                <a:cubicBezTo>
                  <a:pt x="14086" y="12457"/>
                  <a:pt x="14085" y="12449"/>
                  <a:pt x="14082" y="12440"/>
                </a:cubicBezTo>
                <a:cubicBezTo>
                  <a:pt x="14074" y="12414"/>
                  <a:pt x="14061" y="12395"/>
                  <a:pt x="14046" y="12384"/>
                </a:cubicBezTo>
                <a:cubicBezTo>
                  <a:pt x="14044" y="12383"/>
                  <a:pt x="14043" y="12383"/>
                  <a:pt x="14041" y="12382"/>
                </a:cubicBezTo>
                <a:cubicBezTo>
                  <a:pt x="14027" y="12375"/>
                  <a:pt x="14013" y="12373"/>
                  <a:pt x="14000" y="12383"/>
                </a:cubicBezTo>
                <a:cubicBezTo>
                  <a:pt x="13972" y="12405"/>
                  <a:pt x="13919" y="12395"/>
                  <a:pt x="13882" y="12360"/>
                </a:cubicBezTo>
                <a:cubicBezTo>
                  <a:pt x="13860" y="12340"/>
                  <a:pt x="13804" y="12320"/>
                  <a:pt x="13739" y="12305"/>
                </a:cubicBezTo>
                <a:cubicBezTo>
                  <a:pt x="13713" y="12325"/>
                  <a:pt x="13680" y="12318"/>
                  <a:pt x="13661" y="12292"/>
                </a:cubicBezTo>
                <a:cubicBezTo>
                  <a:pt x="13644" y="12289"/>
                  <a:pt x="13627" y="12286"/>
                  <a:pt x="13610" y="12285"/>
                </a:cubicBezTo>
                <a:cubicBezTo>
                  <a:pt x="13568" y="12282"/>
                  <a:pt x="13535" y="12282"/>
                  <a:pt x="13508" y="12284"/>
                </a:cubicBezTo>
                <a:close/>
                <a:moveTo>
                  <a:pt x="14642" y="12311"/>
                </a:moveTo>
                <a:cubicBezTo>
                  <a:pt x="14466" y="12318"/>
                  <a:pt x="14376" y="12346"/>
                  <a:pt x="14319" y="12406"/>
                </a:cubicBezTo>
                <a:cubicBezTo>
                  <a:pt x="14311" y="12414"/>
                  <a:pt x="14305" y="12421"/>
                  <a:pt x="14299" y="12428"/>
                </a:cubicBezTo>
                <a:cubicBezTo>
                  <a:pt x="14293" y="12434"/>
                  <a:pt x="14288" y="12439"/>
                  <a:pt x="14284" y="12444"/>
                </a:cubicBezTo>
                <a:cubicBezTo>
                  <a:pt x="14229" y="12509"/>
                  <a:pt x="14263" y="12521"/>
                  <a:pt x="14456" y="12553"/>
                </a:cubicBezTo>
                <a:cubicBezTo>
                  <a:pt x="14537" y="12567"/>
                  <a:pt x="14583" y="12575"/>
                  <a:pt x="14643" y="12585"/>
                </a:cubicBezTo>
                <a:cubicBezTo>
                  <a:pt x="14761" y="12578"/>
                  <a:pt x="14852" y="12564"/>
                  <a:pt x="14863" y="12542"/>
                </a:cubicBezTo>
                <a:cubicBezTo>
                  <a:pt x="14883" y="12502"/>
                  <a:pt x="14913" y="12500"/>
                  <a:pt x="14953" y="12532"/>
                </a:cubicBezTo>
                <a:cubicBezTo>
                  <a:pt x="14973" y="12534"/>
                  <a:pt x="14993" y="12538"/>
                  <a:pt x="15017" y="12544"/>
                </a:cubicBezTo>
                <a:cubicBezTo>
                  <a:pt x="15039" y="12549"/>
                  <a:pt x="15061" y="12557"/>
                  <a:pt x="15085" y="12566"/>
                </a:cubicBezTo>
                <a:cubicBezTo>
                  <a:pt x="15184" y="12603"/>
                  <a:pt x="15241" y="12615"/>
                  <a:pt x="15278" y="12601"/>
                </a:cubicBezTo>
                <a:cubicBezTo>
                  <a:pt x="15285" y="12598"/>
                  <a:pt x="15292" y="12593"/>
                  <a:pt x="15298" y="12588"/>
                </a:cubicBezTo>
                <a:cubicBezTo>
                  <a:pt x="15304" y="12583"/>
                  <a:pt x="15310" y="12576"/>
                  <a:pt x="15316" y="12569"/>
                </a:cubicBezTo>
                <a:cubicBezTo>
                  <a:pt x="15321" y="12561"/>
                  <a:pt x="15326" y="12553"/>
                  <a:pt x="15331" y="12543"/>
                </a:cubicBezTo>
                <a:cubicBezTo>
                  <a:pt x="15340" y="12525"/>
                  <a:pt x="15345" y="12509"/>
                  <a:pt x="15349" y="12493"/>
                </a:cubicBezTo>
                <a:cubicBezTo>
                  <a:pt x="15352" y="12484"/>
                  <a:pt x="15354" y="12473"/>
                  <a:pt x="15355" y="12464"/>
                </a:cubicBezTo>
                <a:cubicBezTo>
                  <a:pt x="15351" y="12444"/>
                  <a:pt x="15345" y="12425"/>
                  <a:pt x="15338" y="12407"/>
                </a:cubicBezTo>
                <a:cubicBezTo>
                  <a:pt x="15337" y="12406"/>
                  <a:pt x="15338" y="12406"/>
                  <a:pt x="15338" y="12406"/>
                </a:cubicBezTo>
                <a:cubicBezTo>
                  <a:pt x="15332" y="12398"/>
                  <a:pt x="15324" y="12391"/>
                  <a:pt x="15315" y="12384"/>
                </a:cubicBezTo>
                <a:cubicBezTo>
                  <a:pt x="15307" y="12379"/>
                  <a:pt x="15298" y="12374"/>
                  <a:pt x="15289" y="12369"/>
                </a:cubicBezTo>
                <a:cubicBezTo>
                  <a:pt x="15252" y="12352"/>
                  <a:pt x="15199" y="12338"/>
                  <a:pt x="15129" y="12329"/>
                </a:cubicBezTo>
                <a:cubicBezTo>
                  <a:pt x="15126" y="12329"/>
                  <a:pt x="15123" y="12328"/>
                  <a:pt x="15120" y="12328"/>
                </a:cubicBezTo>
                <a:cubicBezTo>
                  <a:pt x="15048" y="12319"/>
                  <a:pt x="14959" y="12314"/>
                  <a:pt x="14850" y="12311"/>
                </a:cubicBezTo>
                <a:cubicBezTo>
                  <a:pt x="14770" y="12309"/>
                  <a:pt x="14701" y="12309"/>
                  <a:pt x="14642" y="12311"/>
                </a:cubicBezTo>
                <a:close/>
                <a:moveTo>
                  <a:pt x="18266" y="12367"/>
                </a:moveTo>
                <a:cubicBezTo>
                  <a:pt x="18264" y="12367"/>
                  <a:pt x="18262" y="12368"/>
                  <a:pt x="18260" y="12371"/>
                </a:cubicBezTo>
                <a:cubicBezTo>
                  <a:pt x="18258" y="12374"/>
                  <a:pt x="18256" y="12380"/>
                  <a:pt x="18255" y="12389"/>
                </a:cubicBezTo>
                <a:cubicBezTo>
                  <a:pt x="18252" y="12401"/>
                  <a:pt x="18251" y="12417"/>
                  <a:pt x="18250" y="12439"/>
                </a:cubicBezTo>
                <a:cubicBezTo>
                  <a:pt x="18250" y="12450"/>
                  <a:pt x="18250" y="12458"/>
                  <a:pt x="18250" y="12468"/>
                </a:cubicBezTo>
                <a:cubicBezTo>
                  <a:pt x="18255" y="12496"/>
                  <a:pt x="18264" y="12518"/>
                  <a:pt x="18274" y="12532"/>
                </a:cubicBezTo>
                <a:cubicBezTo>
                  <a:pt x="18275" y="12531"/>
                  <a:pt x="18277" y="12530"/>
                  <a:pt x="18278" y="12528"/>
                </a:cubicBezTo>
                <a:cubicBezTo>
                  <a:pt x="18292" y="12512"/>
                  <a:pt x="18297" y="12474"/>
                  <a:pt x="18291" y="12436"/>
                </a:cubicBezTo>
                <a:cubicBezTo>
                  <a:pt x="18290" y="12423"/>
                  <a:pt x="18287" y="12411"/>
                  <a:pt x="18283" y="12399"/>
                </a:cubicBezTo>
                <a:cubicBezTo>
                  <a:pt x="18279" y="12387"/>
                  <a:pt x="18275" y="12379"/>
                  <a:pt x="18272" y="12374"/>
                </a:cubicBezTo>
                <a:cubicBezTo>
                  <a:pt x="18270" y="12370"/>
                  <a:pt x="18268" y="12368"/>
                  <a:pt x="18266" y="12367"/>
                </a:cubicBezTo>
                <a:close/>
                <a:moveTo>
                  <a:pt x="14984" y="12817"/>
                </a:moveTo>
                <a:cubicBezTo>
                  <a:pt x="14959" y="12818"/>
                  <a:pt x="14935" y="12821"/>
                  <a:pt x="14913" y="12826"/>
                </a:cubicBezTo>
                <a:cubicBezTo>
                  <a:pt x="14905" y="12827"/>
                  <a:pt x="14899" y="12831"/>
                  <a:pt x="14892" y="12833"/>
                </a:cubicBezTo>
                <a:cubicBezTo>
                  <a:pt x="14876" y="12837"/>
                  <a:pt x="14860" y="12842"/>
                  <a:pt x="14846" y="12847"/>
                </a:cubicBezTo>
                <a:cubicBezTo>
                  <a:pt x="14832" y="12853"/>
                  <a:pt x="14818" y="12859"/>
                  <a:pt x="14807" y="12867"/>
                </a:cubicBezTo>
                <a:cubicBezTo>
                  <a:pt x="14802" y="12870"/>
                  <a:pt x="14797" y="12873"/>
                  <a:pt x="14793" y="12877"/>
                </a:cubicBezTo>
                <a:cubicBezTo>
                  <a:pt x="14790" y="12879"/>
                  <a:pt x="14787" y="12881"/>
                  <a:pt x="14785" y="12883"/>
                </a:cubicBezTo>
                <a:cubicBezTo>
                  <a:pt x="14778" y="12889"/>
                  <a:pt x="14773" y="12896"/>
                  <a:pt x="14768" y="12903"/>
                </a:cubicBezTo>
                <a:cubicBezTo>
                  <a:pt x="14764" y="12908"/>
                  <a:pt x="14762" y="12914"/>
                  <a:pt x="14760" y="12919"/>
                </a:cubicBezTo>
                <a:cubicBezTo>
                  <a:pt x="14757" y="12925"/>
                  <a:pt x="14755" y="12930"/>
                  <a:pt x="14753" y="12935"/>
                </a:cubicBezTo>
                <a:cubicBezTo>
                  <a:pt x="14726" y="13022"/>
                  <a:pt x="14714" y="13037"/>
                  <a:pt x="14675" y="12981"/>
                </a:cubicBezTo>
                <a:cubicBezTo>
                  <a:pt x="14665" y="12974"/>
                  <a:pt x="14654" y="12965"/>
                  <a:pt x="14641" y="12951"/>
                </a:cubicBezTo>
                <a:cubicBezTo>
                  <a:pt x="14573" y="12882"/>
                  <a:pt x="14561" y="12905"/>
                  <a:pt x="14560" y="13090"/>
                </a:cubicBezTo>
                <a:cubicBezTo>
                  <a:pt x="14560" y="13138"/>
                  <a:pt x="14561" y="13178"/>
                  <a:pt x="14563" y="13210"/>
                </a:cubicBezTo>
                <a:cubicBezTo>
                  <a:pt x="14563" y="13211"/>
                  <a:pt x="14563" y="13211"/>
                  <a:pt x="14563" y="13211"/>
                </a:cubicBezTo>
                <a:cubicBezTo>
                  <a:pt x="14563" y="13217"/>
                  <a:pt x="14562" y="13227"/>
                  <a:pt x="14563" y="13233"/>
                </a:cubicBezTo>
                <a:cubicBezTo>
                  <a:pt x="14563" y="13236"/>
                  <a:pt x="14564" y="13239"/>
                  <a:pt x="14564" y="13242"/>
                </a:cubicBezTo>
                <a:cubicBezTo>
                  <a:pt x="14567" y="13261"/>
                  <a:pt x="14571" y="13275"/>
                  <a:pt x="14575" y="13287"/>
                </a:cubicBezTo>
                <a:cubicBezTo>
                  <a:pt x="14577" y="13291"/>
                  <a:pt x="14578" y="13294"/>
                  <a:pt x="14580" y="13297"/>
                </a:cubicBezTo>
                <a:cubicBezTo>
                  <a:pt x="14582" y="13301"/>
                  <a:pt x="14585" y="13305"/>
                  <a:pt x="14588" y="13308"/>
                </a:cubicBezTo>
                <a:cubicBezTo>
                  <a:pt x="14591" y="13311"/>
                  <a:pt x="14593" y="13313"/>
                  <a:pt x="14597" y="13315"/>
                </a:cubicBezTo>
                <a:cubicBezTo>
                  <a:pt x="14602" y="13319"/>
                  <a:pt x="14608" y="13322"/>
                  <a:pt x="14614" y="13324"/>
                </a:cubicBezTo>
                <a:cubicBezTo>
                  <a:pt x="14619" y="13326"/>
                  <a:pt x="14624" y="13328"/>
                  <a:pt x="14630" y="13329"/>
                </a:cubicBezTo>
                <a:cubicBezTo>
                  <a:pt x="14633" y="13329"/>
                  <a:pt x="14638" y="13329"/>
                  <a:pt x="14642" y="13330"/>
                </a:cubicBezTo>
                <a:cubicBezTo>
                  <a:pt x="14649" y="13330"/>
                  <a:pt x="14655" y="13330"/>
                  <a:pt x="14663" y="13330"/>
                </a:cubicBezTo>
                <a:cubicBezTo>
                  <a:pt x="14681" y="13330"/>
                  <a:pt x="14700" y="13329"/>
                  <a:pt x="14725" y="13326"/>
                </a:cubicBezTo>
                <a:cubicBezTo>
                  <a:pt x="14816" y="13318"/>
                  <a:pt x="14906" y="13292"/>
                  <a:pt x="14925" y="13269"/>
                </a:cubicBezTo>
                <a:cubicBezTo>
                  <a:pt x="14928" y="13265"/>
                  <a:pt x="14932" y="13263"/>
                  <a:pt x="14937" y="13261"/>
                </a:cubicBezTo>
                <a:cubicBezTo>
                  <a:pt x="14954" y="13242"/>
                  <a:pt x="14973" y="13243"/>
                  <a:pt x="14996" y="13264"/>
                </a:cubicBezTo>
                <a:cubicBezTo>
                  <a:pt x="15005" y="13267"/>
                  <a:pt x="15013" y="13270"/>
                  <a:pt x="15021" y="13273"/>
                </a:cubicBezTo>
                <a:cubicBezTo>
                  <a:pt x="15033" y="13278"/>
                  <a:pt x="15046" y="13285"/>
                  <a:pt x="15058" y="13293"/>
                </a:cubicBezTo>
                <a:cubicBezTo>
                  <a:pt x="15182" y="13374"/>
                  <a:pt x="15289" y="13298"/>
                  <a:pt x="15323" y="13179"/>
                </a:cubicBezTo>
                <a:cubicBezTo>
                  <a:pt x="15334" y="13081"/>
                  <a:pt x="15316" y="12962"/>
                  <a:pt x="15263" y="12898"/>
                </a:cubicBezTo>
                <a:cubicBezTo>
                  <a:pt x="15256" y="12889"/>
                  <a:pt x="15247" y="12881"/>
                  <a:pt x="15237" y="12873"/>
                </a:cubicBezTo>
                <a:cubicBezTo>
                  <a:pt x="15234" y="12871"/>
                  <a:pt x="15231" y="12869"/>
                  <a:pt x="15228" y="12868"/>
                </a:cubicBezTo>
                <a:cubicBezTo>
                  <a:pt x="15221" y="12863"/>
                  <a:pt x="15212" y="12858"/>
                  <a:pt x="15204" y="12854"/>
                </a:cubicBezTo>
                <a:cubicBezTo>
                  <a:pt x="15195" y="12850"/>
                  <a:pt x="15185" y="12846"/>
                  <a:pt x="15175" y="12843"/>
                </a:cubicBezTo>
                <a:cubicBezTo>
                  <a:pt x="15152" y="12835"/>
                  <a:pt x="15128" y="12828"/>
                  <a:pt x="15102" y="12824"/>
                </a:cubicBezTo>
                <a:cubicBezTo>
                  <a:pt x="15067" y="12820"/>
                  <a:pt x="15029" y="12817"/>
                  <a:pt x="14984" y="12817"/>
                </a:cubicBezTo>
                <a:close/>
                <a:moveTo>
                  <a:pt x="13428" y="12828"/>
                </a:moveTo>
                <a:cubicBezTo>
                  <a:pt x="13424" y="12834"/>
                  <a:pt x="13421" y="12842"/>
                  <a:pt x="13417" y="12852"/>
                </a:cubicBezTo>
                <a:cubicBezTo>
                  <a:pt x="13416" y="12855"/>
                  <a:pt x="13415" y="12859"/>
                  <a:pt x="13414" y="12862"/>
                </a:cubicBezTo>
                <a:cubicBezTo>
                  <a:pt x="13413" y="12868"/>
                  <a:pt x="13411" y="12874"/>
                  <a:pt x="13410" y="12881"/>
                </a:cubicBezTo>
                <a:cubicBezTo>
                  <a:pt x="13406" y="12900"/>
                  <a:pt x="13403" y="12922"/>
                  <a:pt x="13403" y="12947"/>
                </a:cubicBezTo>
                <a:cubicBezTo>
                  <a:pt x="13403" y="12979"/>
                  <a:pt x="13400" y="13019"/>
                  <a:pt x="13395" y="13058"/>
                </a:cubicBezTo>
                <a:cubicBezTo>
                  <a:pt x="13395" y="13059"/>
                  <a:pt x="13395" y="13059"/>
                  <a:pt x="13395" y="13059"/>
                </a:cubicBezTo>
                <a:cubicBezTo>
                  <a:pt x="13395" y="13060"/>
                  <a:pt x="13394" y="13060"/>
                  <a:pt x="13394" y="13060"/>
                </a:cubicBezTo>
                <a:cubicBezTo>
                  <a:pt x="13389" y="13100"/>
                  <a:pt x="13382" y="13138"/>
                  <a:pt x="13374" y="13169"/>
                </a:cubicBezTo>
                <a:cubicBezTo>
                  <a:pt x="13376" y="13212"/>
                  <a:pt x="13380" y="13251"/>
                  <a:pt x="13391" y="13285"/>
                </a:cubicBezTo>
                <a:cubicBezTo>
                  <a:pt x="13397" y="13287"/>
                  <a:pt x="13402" y="13290"/>
                  <a:pt x="13411" y="13290"/>
                </a:cubicBezTo>
                <a:cubicBezTo>
                  <a:pt x="13423" y="13290"/>
                  <a:pt x="13435" y="13285"/>
                  <a:pt x="13444" y="13275"/>
                </a:cubicBezTo>
                <a:cubicBezTo>
                  <a:pt x="13448" y="13269"/>
                  <a:pt x="13452" y="13264"/>
                  <a:pt x="13456" y="13256"/>
                </a:cubicBezTo>
                <a:cubicBezTo>
                  <a:pt x="13468" y="13234"/>
                  <a:pt x="13477" y="13199"/>
                  <a:pt x="13481" y="13155"/>
                </a:cubicBezTo>
                <a:cubicBezTo>
                  <a:pt x="13485" y="13126"/>
                  <a:pt x="13486" y="13092"/>
                  <a:pt x="13486" y="13054"/>
                </a:cubicBezTo>
                <a:cubicBezTo>
                  <a:pt x="13486" y="13024"/>
                  <a:pt x="13485" y="12996"/>
                  <a:pt x="13483" y="12970"/>
                </a:cubicBezTo>
                <a:cubicBezTo>
                  <a:pt x="13483" y="12960"/>
                  <a:pt x="13481" y="12952"/>
                  <a:pt x="13481" y="12943"/>
                </a:cubicBezTo>
                <a:cubicBezTo>
                  <a:pt x="13479" y="12928"/>
                  <a:pt x="13477" y="12912"/>
                  <a:pt x="13475" y="12899"/>
                </a:cubicBezTo>
                <a:cubicBezTo>
                  <a:pt x="13474" y="12890"/>
                  <a:pt x="13473" y="12882"/>
                  <a:pt x="13471" y="12874"/>
                </a:cubicBezTo>
                <a:cubicBezTo>
                  <a:pt x="13469" y="12865"/>
                  <a:pt x="13467" y="12858"/>
                  <a:pt x="13465" y="12851"/>
                </a:cubicBezTo>
                <a:cubicBezTo>
                  <a:pt x="13462" y="12842"/>
                  <a:pt x="13460" y="12833"/>
                  <a:pt x="13457" y="12828"/>
                </a:cubicBezTo>
                <a:lnTo>
                  <a:pt x="13428" y="12828"/>
                </a:lnTo>
                <a:close/>
                <a:moveTo>
                  <a:pt x="12993" y="12833"/>
                </a:moveTo>
                <a:cubicBezTo>
                  <a:pt x="12984" y="12825"/>
                  <a:pt x="12978" y="12894"/>
                  <a:pt x="12978" y="13020"/>
                </a:cubicBezTo>
                <a:cubicBezTo>
                  <a:pt x="12978" y="13028"/>
                  <a:pt x="12979" y="13032"/>
                  <a:pt x="12979" y="13040"/>
                </a:cubicBezTo>
                <a:cubicBezTo>
                  <a:pt x="12979" y="13046"/>
                  <a:pt x="12979" y="13049"/>
                  <a:pt x="12980" y="13054"/>
                </a:cubicBezTo>
                <a:cubicBezTo>
                  <a:pt x="12981" y="13063"/>
                  <a:pt x="12981" y="13072"/>
                  <a:pt x="12983" y="13078"/>
                </a:cubicBezTo>
                <a:cubicBezTo>
                  <a:pt x="12985" y="13092"/>
                  <a:pt x="12988" y="13098"/>
                  <a:pt x="12991" y="13098"/>
                </a:cubicBezTo>
                <a:cubicBezTo>
                  <a:pt x="12991" y="13097"/>
                  <a:pt x="12991" y="13097"/>
                  <a:pt x="12992" y="13096"/>
                </a:cubicBezTo>
                <a:cubicBezTo>
                  <a:pt x="12995" y="13094"/>
                  <a:pt x="12998" y="13086"/>
                  <a:pt x="13001" y="13071"/>
                </a:cubicBezTo>
                <a:cubicBezTo>
                  <a:pt x="13004" y="13057"/>
                  <a:pt x="13006" y="13040"/>
                  <a:pt x="13007" y="13023"/>
                </a:cubicBezTo>
                <a:cubicBezTo>
                  <a:pt x="13009" y="13007"/>
                  <a:pt x="13011" y="12991"/>
                  <a:pt x="13011" y="12974"/>
                </a:cubicBezTo>
                <a:cubicBezTo>
                  <a:pt x="13010" y="12935"/>
                  <a:pt x="13007" y="12898"/>
                  <a:pt x="13002" y="12868"/>
                </a:cubicBezTo>
                <a:cubicBezTo>
                  <a:pt x="12999" y="12847"/>
                  <a:pt x="12995" y="12835"/>
                  <a:pt x="12993" y="12833"/>
                </a:cubicBezTo>
                <a:close/>
                <a:moveTo>
                  <a:pt x="14021" y="12841"/>
                </a:moveTo>
                <a:cubicBezTo>
                  <a:pt x="14007" y="12844"/>
                  <a:pt x="13994" y="12848"/>
                  <a:pt x="13981" y="12853"/>
                </a:cubicBezTo>
                <a:cubicBezTo>
                  <a:pt x="13969" y="12858"/>
                  <a:pt x="13957" y="12862"/>
                  <a:pt x="13946" y="12869"/>
                </a:cubicBezTo>
                <a:cubicBezTo>
                  <a:pt x="13936" y="12875"/>
                  <a:pt x="13927" y="12883"/>
                  <a:pt x="13918" y="12890"/>
                </a:cubicBezTo>
                <a:cubicBezTo>
                  <a:pt x="13918" y="12890"/>
                  <a:pt x="13917" y="12890"/>
                  <a:pt x="13917" y="12890"/>
                </a:cubicBezTo>
                <a:cubicBezTo>
                  <a:pt x="13917" y="12891"/>
                  <a:pt x="13916" y="12891"/>
                  <a:pt x="13915" y="12891"/>
                </a:cubicBezTo>
                <a:cubicBezTo>
                  <a:pt x="13907" y="12898"/>
                  <a:pt x="13900" y="12906"/>
                  <a:pt x="13893" y="12914"/>
                </a:cubicBezTo>
                <a:cubicBezTo>
                  <a:pt x="13891" y="12916"/>
                  <a:pt x="13890" y="12919"/>
                  <a:pt x="13889" y="12922"/>
                </a:cubicBezTo>
                <a:cubicBezTo>
                  <a:pt x="13883" y="12929"/>
                  <a:pt x="13878" y="12936"/>
                  <a:pt x="13873" y="12944"/>
                </a:cubicBezTo>
                <a:cubicBezTo>
                  <a:pt x="13871" y="12947"/>
                  <a:pt x="13870" y="12950"/>
                  <a:pt x="13868" y="12953"/>
                </a:cubicBezTo>
                <a:cubicBezTo>
                  <a:pt x="13864" y="12961"/>
                  <a:pt x="13860" y="12969"/>
                  <a:pt x="13857" y="12978"/>
                </a:cubicBezTo>
                <a:cubicBezTo>
                  <a:pt x="13855" y="12984"/>
                  <a:pt x="13854" y="12991"/>
                  <a:pt x="13853" y="12997"/>
                </a:cubicBezTo>
                <a:cubicBezTo>
                  <a:pt x="13851" y="13004"/>
                  <a:pt x="13849" y="13010"/>
                  <a:pt x="13848" y="13016"/>
                </a:cubicBezTo>
                <a:cubicBezTo>
                  <a:pt x="13846" y="13030"/>
                  <a:pt x="13845" y="13044"/>
                  <a:pt x="13845" y="13059"/>
                </a:cubicBezTo>
                <a:cubicBezTo>
                  <a:pt x="13844" y="13100"/>
                  <a:pt x="13918" y="13133"/>
                  <a:pt x="14009" y="13133"/>
                </a:cubicBezTo>
                <a:cubicBezTo>
                  <a:pt x="14060" y="13133"/>
                  <a:pt x="14096" y="13128"/>
                  <a:pt x="14121" y="13117"/>
                </a:cubicBezTo>
                <a:cubicBezTo>
                  <a:pt x="14146" y="13105"/>
                  <a:pt x="14160" y="13086"/>
                  <a:pt x="14167" y="13055"/>
                </a:cubicBezTo>
                <a:cubicBezTo>
                  <a:pt x="14172" y="13034"/>
                  <a:pt x="14174" y="13008"/>
                  <a:pt x="14174" y="12976"/>
                </a:cubicBezTo>
                <a:cubicBezTo>
                  <a:pt x="14174" y="12949"/>
                  <a:pt x="14172" y="12928"/>
                  <a:pt x="14169" y="12909"/>
                </a:cubicBezTo>
                <a:cubicBezTo>
                  <a:pt x="14168" y="12903"/>
                  <a:pt x="14167" y="12897"/>
                  <a:pt x="14166" y="12891"/>
                </a:cubicBezTo>
                <a:cubicBezTo>
                  <a:pt x="14165" y="12889"/>
                  <a:pt x="14164" y="12887"/>
                  <a:pt x="14164" y="12885"/>
                </a:cubicBezTo>
                <a:cubicBezTo>
                  <a:pt x="14161" y="12877"/>
                  <a:pt x="14158" y="12870"/>
                  <a:pt x="14155" y="12864"/>
                </a:cubicBezTo>
                <a:cubicBezTo>
                  <a:pt x="14153" y="12862"/>
                  <a:pt x="14152" y="12860"/>
                  <a:pt x="14151" y="12859"/>
                </a:cubicBezTo>
                <a:cubicBezTo>
                  <a:pt x="14146" y="12852"/>
                  <a:pt x="14140" y="12847"/>
                  <a:pt x="14133" y="12843"/>
                </a:cubicBezTo>
                <a:lnTo>
                  <a:pt x="14021" y="12841"/>
                </a:lnTo>
                <a:close/>
                <a:moveTo>
                  <a:pt x="14365" y="12897"/>
                </a:moveTo>
                <a:cubicBezTo>
                  <a:pt x="14362" y="12900"/>
                  <a:pt x="14359" y="12916"/>
                  <a:pt x="14357" y="12934"/>
                </a:cubicBezTo>
                <a:cubicBezTo>
                  <a:pt x="14357" y="12940"/>
                  <a:pt x="14357" y="12944"/>
                  <a:pt x="14356" y="12951"/>
                </a:cubicBezTo>
                <a:cubicBezTo>
                  <a:pt x="14355" y="12977"/>
                  <a:pt x="14353" y="13011"/>
                  <a:pt x="14353" y="13054"/>
                </a:cubicBezTo>
                <a:cubicBezTo>
                  <a:pt x="14352" y="13202"/>
                  <a:pt x="14363" y="13272"/>
                  <a:pt x="14376" y="13207"/>
                </a:cubicBezTo>
                <a:cubicBezTo>
                  <a:pt x="14383" y="13175"/>
                  <a:pt x="14387" y="13128"/>
                  <a:pt x="14387" y="13078"/>
                </a:cubicBezTo>
                <a:cubicBezTo>
                  <a:pt x="14388" y="13029"/>
                  <a:pt x="14384" y="12978"/>
                  <a:pt x="14377" y="12936"/>
                </a:cubicBezTo>
                <a:cubicBezTo>
                  <a:pt x="14374" y="12916"/>
                  <a:pt x="14371" y="12904"/>
                  <a:pt x="14368" y="12899"/>
                </a:cubicBezTo>
                <a:cubicBezTo>
                  <a:pt x="14368" y="12899"/>
                  <a:pt x="14368" y="12898"/>
                  <a:pt x="14368" y="12898"/>
                </a:cubicBezTo>
                <a:cubicBezTo>
                  <a:pt x="14367" y="12896"/>
                  <a:pt x="14366" y="12895"/>
                  <a:pt x="14365" y="12897"/>
                </a:cubicBezTo>
                <a:close/>
                <a:moveTo>
                  <a:pt x="18006" y="12908"/>
                </a:moveTo>
                <a:cubicBezTo>
                  <a:pt x="18004" y="12908"/>
                  <a:pt x="18002" y="12909"/>
                  <a:pt x="18000" y="12910"/>
                </a:cubicBezTo>
                <a:cubicBezTo>
                  <a:pt x="17997" y="12914"/>
                  <a:pt x="17993" y="12917"/>
                  <a:pt x="17990" y="12923"/>
                </a:cubicBezTo>
                <a:cubicBezTo>
                  <a:pt x="17989" y="12924"/>
                  <a:pt x="17989" y="12924"/>
                  <a:pt x="17989" y="12925"/>
                </a:cubicBezTo>
                <a:cubicBezTo>
                  <a:pt x="17982" y="12936"/>
                  <a:pt x="17975" y="12950"/>
                  <a:pt x="17966" y="12969"/>
                </a:cubicBezTo>
                <a:cubicBezTo>
                  <a:pt x="17963" y="12976"/>
                  <a:pt x="17960" y="12983"/>
                  <a:pt x="17958" y="12990"/>
                </a:cubicBezTo>
                <a:cubicBezTo>
                  <a:pt x="17953" y="13005"/>
                  <a:pt x="17951" y="13020"/>
                  <a:pt x="17949" y="13036"/>
                </a:cubicBezTo>
                <a:cubicBezTo>
                  <a:pt x="17949" y="13039"/>
                  <a:pt x="17949" y="13043"/>
                  <a:pt x="17948" y="13047"/>
                </a:cubicBezTo>
                <a:cubicBezTo>
                  <a:pt x="17947" y="13058"/>
                  <a:pt x="17946" y="13070"/>
                  <a:pt x="17947" y="13081"/>
                </a:cubicBezTo>
                <a:cubicBezTo>
                  <a:pt x="17947" y="13085"/>
                  <a:pt x="17947" y="13089"/>
                  <a:pt x="17947" y="13093"/>
                </a:cubicBezTo>
                <a:cubicBezTo>
                  <a:pt x="17948" y="13107"/>
                  <a:pt x="17950" y="13121"/>
                  <a:pt x="17954" y="13133"/>
                </a:cubicBezTo>
                <a:cubicBezTo>
                  <a:pt x="17961" y="13156"/>
                  <a:pt x="17968" y="13173"/>
                  <a:pt x="17974" y="13187"/>
                </a:cubicBezTo>
                <a:cubicBezTo>
                  <a:pt x="17976" y="13192"/>
                  <a:pt x="17979" y="13197"/>
                  <a:pt x="17981" y="13201"/>
                </a:cubicBezTo>
                <a:cubicBezTo>
                  <a:pt x="17982" y="13203"/>
                  <a:pt x="17984" y="13205"/>
                  <a:pt x="17985" y="13207"/>
                </a:cubicBezTo>
                <a:cubicBezTo>
                  <a:pt x="17989" y="13212"/>
                  <a:pt x="17992" y="13216"/>
                  <a:pt x="17995" y="13217"/>
                </a:cubicBezTo>
                <a:cubicBezTo>
                  <a:pt x="17995" y="13217"/>
                  <a:pt x="17996" y="13217"/>
                  <a:pt x="17996" y="13217"/>
                </a:cubicBezTo>
                <a:cubicBezTo>
                  <a:pt x="18009" y="13214"/>
                  <a:pt x="18017" y="13185"/>
                  <a:pt x="18021" y="13131"/>
                </a:cubicBezTo>
                <a:cubicBezTo>
                  <a:pt x="18022" y="13115"/>
                  <a:pt x="18023" y="13094"/>
                  <a:pt x="18024" y="13072"/>
                </a:cubicBezTo>
                <a:cubicBezTo>
                  <a:pt x="18024" y="13060"/>
                  <a:pt x="18024" y="13050"/>
                  <a:pt x="18024" y="13037"/>
                </a:cubicBezTo>
                <a:cubicBezTo>
                  <a:pt x="18023" y="12999"/>
                  <a:pt x="18022" y="12974"/>
                  <a:pt x="18021" y="12952"/>
                </a:cubicBezTo>
                <a:cubicBezTo>
                  <a:pt x="18019" y="12936"/>
                  <a:pt x="18016" y="12925"/>
                  <a:pt x="18013" y="12918"/>
                </a:cubicBezTo>
                <a:cubicBezTo>
                  <a:pt x="18011" y="12913"/>
                  <a:pt x="18009" y="12909"/>
                  <a:pt x="18006" y="12908"/>
                </a:cubicBezTo>
                <a:close/>
                <a:moveTo>
                  <a:pt x="12984" y="13493"/>
                </a:moveTo>
                <a:cubicBezTo>
                  <a:pt x="12982" y="13493"/>
                  <a:pt x="12979" y="13497"/>
                  <a:pt x="12977" y="13503"/>
                </a:cubicBezTo>
                <a:cubicBezTo>
                  <a:pt x="12975" y="13509"/>
                  <a:pt x="12972" y="13518"/>
                  <a:pt x="12971" y="13528"/>
                </a:cubicBezTo>
                <a:cubicBezTo>
                  <a:pt x="12970" y="13535"/>
                  <a:pt x="12970" y="13537"/>
                  <a:pt x="12970" y="13544"/>
                </a:cubicBezTo>
                <a:cubicBezTo>
                  <a:pt x="12966" y="13679"/>
                  <a:pt x="12981" y="13741"/>
                  <a:pt x="13025" y="13758"/>
                </a:cubicBezTo>
                <a:cubicBezTo>
                  <a:pt x="13028" y="13755"/>
                  <a:pt x="13031" y="13750"/>
                  <a:pt x="13033" y="13746"/>
                </a:cubicBezTo>
                <a:cubicBezTo>
                  <a:pt x="13035" y="13741"/>
                  <a:pt x="13036" y="13737"/>
                  <a:pt x="13038" y="13731"/>
                </a:cubicBezTo>
                <a:cubicBezTo>
                  <a:pt x="13039" y="13727"/>
                  <a:pt x="13040" y="13722"/>
                  <a:pt x="13040" y="13717"/>
                </a:cubicBezTo>
                <a:cubicBezTo>
                  <a:pt x="13041" y="13710"/>
                  <a:pt x="13041" y="13701"/>
                  <a:pt x="13041" y="13693"/>
                </a:cubicBezTo>
                <a:cubicBezTo>
                  <a:pt x="13041" y="13687"/>
                  <a:pt x="13041" y="13682"/>
                  <a:pt x="13040" y="13676"/>
                </a:cubicBezTo>
                <a:cubicBezTo>
                  <a:pt x="13039" y="13661"/>
                  <a:pt x="13037" y="13645"/>
                  <a:pt x="13034" y="13628"/>
                </a:cubicBezTo>
                <a:cubicBezTo>
                  <a:pt x="13018" y="13554"/>
                  <a:pt x="12996" y="13493"/>
                  <a:pt x="12984" y="13493"/>
                </a:cubicBezTo>
                <a:close/>
                <a:moveTo>
                  <a:pt x="13216" y="14001"/>
                </a:moveTo>
                <a:cubicBezTo>
                  <a:pt x="13149" y="14020"/>
                  <a:pt x="13096" y="14053"/>
                  <a:pt x="13087" y="14086"/>
                </a:cubicBezTo>
                <a:cubicBezTo>
                  <a:pt x="13083" y="14100"/>
                  <a:pt x="13082" y="14111"/>
                  <a:pt x="13083" y="14121"/>
                </a:cubicBezTo>
                <a:cubicBezTo>
                  <a:pt x="13087" y="14125"/>
                  <a:pt x="13094" y="14128"/>
                  <a:pt x="13103" y="14130"/>
                </a:cubicBezTo>
                <a:cubicBezTo>
                  <a:pt x="13105" y="14130"/>
                  <a:pt x="13108" y="14130"/>
                  <a:pt x="13111" y="14130"/>
                </a:cubicBezTo>
                <a:cubicBezTo>
                  <a:pt x="13119" y="14131"/>
                  <a:pt x="13127" y="14132"/>
                  <a:pt x="13137" y="14131"/>
                </a:cubicBezTo>
                <a:cubicBezTo>
                  <a:pt x="13139" y="14131"/>
                  <a:pt x="13140" y="14130"/>
                  <a:pt x="13142" y="14130"/>
                </a:cubicBezTo>
                <a:cubicBezTo>
                  <a:pt x="13155" y="14128"/>
                  <a:pt x="13168" y="14127"/>
                  <a:pt x="13182" y="14122"/>
                </a:cubicBezTo>
                <a:cubicBezTo>
                  <a:pt x="13243" y="14103"/>
                  <a:pt x="13279" y="14061"/>
                  <a:pt x="13263" y="14030"/>
                </a:cubicBezTo>
                <a:cubicBezTo>
                  <a:pt x="13259" y="14021"/>
                  <a:pt x="13253" y="14014"/>
                  <a:pt x="13245" y="14009"/>
                </a:cubicBezTo>
                <a:cubicBezTo>
                  <a:pt x="13243" y="14009"/>
                  <a:pt x="13242" y="14009"/>
                  <a:pt x="13240" y="14008"/>
                </a:cubicBezTo>
                <a:cubicBezTo>
                  <a:pt x="13233" y="14005"/>
                  <a:pt x="13225" y="14002"/>
                  <a:pt x="13216" y="14001"/>
                </a:cubicBezTo>
                <a:close/>
                <a:moveTo>
                  <a:pt x="13400" y="14833"/>
                </a:moveTo>
                <a:cubicBezTo>
                  <a:pt x="13390" y="14834"/>
                  <a:pt x="13378" y="14836"/>
                  <a:pt x="13367" y="14837"/>
                </a:cubicBezTo>
                <a:cubicBezTo>
                  <a:pt x="13228" y="14855"/>
                  <a:pt x="13036" y="14908"/>
                  <a:pt x="12885" y="14979"/>
                </a:cubicBezTo>
                <a:cubicBezTo>
                  <a:pt x="12870" y="14986"/>
                  <a:pt x="12856" y="14994"/>
                  <a:pt x="12842" y="15002"/>
                </a:cubicBezTo>
                <a:cubicBezTo>
                  <a:pt x="12764" y="15054"/>
                  <a:pt x="12695" y="15120"/>
                  <a:pt x="12647" y="15189"/>
                </a:cubicBezTo>
                <a:cubicBezTo>
                  <a:pt x="12646" y="15191"/>
                  <a:pt x="12646" y="15193"/>
                  <a:pt x="12645" y="15194"/>
                </a:cubicBezTo>
                <a:cubicBezTo>
                  <a:pt x="12638" y="15208"/>
                  <a:pt x="12633" y="15222"/>
                  <a:pt x="12629" y="15237"/>
                </a:cubicBezTo>
                <a:cubicBezTo>
                  <a:pt x="12628" y="15238"/>
                  <a:pt x="12628" y="15241"/>
                  <a:pt x="12628" y="15242"/>
                </a:cubicBezTo>
                <a:cubicBezTo>
                  <a:pt x="12616" y="15289"/>
                  <a:pt x="12620" y="15333"/>
                  <a:pt x="12645" y="15371"/>
                </a:cubicBezTo>
                <a:cubicBezTo>
                  <a:pt x="12646" y="15372"/>
                  <a:pt x="12646" y="15372"/>
                  <a:pt x="12646" y="15372"/>
                </a:cubicBezTo>
                <a:cubicBezTo>
                  <a:pt x="12693" y="15441"/>
                  <a:pt x="12722" y="15439"/>
                  <a:pt x="12793" y="15361"/>
                </a:cubicBezTo>
                <a:cubicBezTo>
                  <a:pt x="12841" y="15307"/>
                  <a:pt x="12930" y="15253"/>
                  <a:pt x="12991" y="15240"/>
                </a:cubicBezTo>
                <a:cubicBezTo>
                  <a:pt x="13051" y="15227"/>
                  <a:pt x="13128" y="15157"/>
                  <a:pt x="13160" y="15082"/>
                </a:cubicBezTo>
                <a:cubicBezTo>
                  <a:pt x="13165" y="15073"/>
                  <a:pt x="13170" y="15065"/>
                  <a:pt x="13175" y="15056"/>
                </a:cubicBezTo>
                <a:cubicBezTo>
                  <a:pt x="13177" y="15054"/>
                  <a:pt x="13178" y="15051"/>
                  <a:pt x="13180" y="15049"/>
                </a:cubicBezTo>
                <a:cubicBezTo>
                  <a:pt x="13181" y="15047"/>
                  <a:pt x="13181" y="15044"/>
                  <a:pt x="13182" y="15042"/>
                </a:cubicBezTo>
                <a:cubicBezTo>
                  <a:pt x="13207" y="14968"/>
                  <a:pt x="13255" y="14917"/>
                  <a:pt x="13293" y="14941"/>
                </a:cubicBezTo>
                <a:cubicBezTo>
                  <a:pt x="13294" y="14941"/>
                  <a:pt x="13295" y="14940"/>
                  <a:pt x="13295" y="14940"/>
                </a:cubicBezTo>
                <a:cubicBezTo>
                  <a:pt x="13345" y="14936"/>
                  <a:pt x="13380" y="14933"/>
                  <a:pt x="13414" y="14929"/>
                </a:cubicBezTo>
                <a:cubicBezTo>
                  <a:pt x="13419" y="14925"/>
                  <a:pt x="13424" y="14921"/>
                  <a:pt x="13428" y="14917"/>
                </a:cubicBezTo>
                <a:cubicBezTo>
                  <a:pt x="13464" y="14880"/>
                  <a:pt x="13513" y="14871"/>
                  <a:pt x="13538" y="14895"/>
                </a:cubicBezTo>
                <a:cubicBezTo>
                  <a:pt x="13544" y="14890"/>
                  <a:pt x="13548" y="14885"/>
                  <a:pt x="13552" y="14879"/>
                </a:cubicBezTo>
                <a:cubicBezTo>
                  <a:pt x="13552" y="14878"/>
                  <a:pt x="13552" y="14876"/>
                  <a:pt x="13552" y="14874"/>
                </a:cubicBezTo>
                <a:cubicBezTo>
                  <a:pt x="13552" y="14873"/>
                  <a:pt x="13552" y="14873"/>
                  <a:pt x="13551" y="14872"/>
                </a:cubicBezTo>
                <a:cubicBezTo>
                  <a:pt x="13540" y="14848"/>
                  <a:pt x="13505" y="14836"/>
                  <a:pt x="13455" y="14833"/>
                </a:cubicBezTo>
                <a:cubicBezTo>
                  <a:pt x="13438" y="14832"/>
                  <a:pt x="13420" y="14832"/>
                  <a:pt x="13400" y="14833"/>
                </a:cubicBezTo>
                <a:close/>
                <a:moveTo>
                  <a:pt x="9661" y="15872"/>
                </a:moveTo>
                <a:cubicBezTo>
                  <a:pt x="9628" y="15880"/>
                  <a:pt x="9587" y="15916"/>
                  <a:pt x="9557" y="15959"/>
                </a:cubicBezTo>
                <a:cubicBezTo>
                  <a:pt x="9544" y="15982"/>
                  <a:pt x="9532" y="16005"/>
                  <a:pt x="9527" y="16026"/>
                </a:cubicBezTo>
                <a:cubicBezTo>
                  <a:pt x="9527" y="16027"/>
                  <a:pt x="9526" y="16028"/>
                  <a:pt x="9526" y="16029"/>
                </a:cubicBezTo>
                <a:cubicBezTo>
                  <a:pt x="9525" y="16036"/>
                  <a:pt x="9524" y="16041"/>
                  <a:pt x="9523" y="16047"/>
                </a:cubicBezTo>
                <a:cubicBezTo>
                  <a:pt x="9524" y="16049"/>
                  <a:pt x="9523" y="16051"/>
                  <a:pt x="9523" y="16053"/>
                </a:cubicBezTo>
                <a:cubicBezTo>
                  <a:pt x="9553" y="16077"/>
                  <a:pt x="9582" y="16092"/>
                  <a:pt x="9607" y="16098"/>
                </a:cubicBezTo>
                <a:cubicBezTo>
                  <a:pt x="9643" y="16086"/>
                  <a:pt x="9679" y="16054"/>
                  <a:pt x="9700" y="16014"/>
                </a:cubicBezTo>
                <a:cubicBezTo>
                  <a:pt x="9707" y="15988"/>
                  <a:pt x="9712" y="15963"/>
                  <a:pt x="9712" y="15939"/>
                </a:cubicBezTo>
                <a:cubicBezTo>
                  <a:pt x="9705" y="15913"/>
                  <a:pt x="9686" y="15890"/>
                  <a:pt x="9661" y="15872"/>
                </a:cubicBezTo>
                <a:close/>
                <a:moveTo>
                  <a:pt x="15673" y="18779"/>
                </a:moveTo>
                <a:cubicBezTo>
                  <a:pt x="15633" y="18781"/>
                  <a:pt x="15583" y="18786"/>
                  <a:pt x="15522" y="18793"/>
                </a:cubicBezTo>
                <a:cubicBezTo>
                  <a:pt x="15347" y="18812"/>
                  <a:pt x="15109" y="18829"/>
                  <a:pt x="14974" y="18832"/>
                </a:cubicBezTo>
                <a:cubicBezTo>
                  <a:pt x="14969" y="18832"/>
                  <a:pt x="14959" y="18833"/>
                  <a:pt x="14954" y="18833"/>
                </a:cubicBezTo>
                <a:cubicBezTo>
                  <a:pt x="14947" y="18833"/>
                  <a:pt x="14942" y="18834"/>
                  <a:pt x="14935" y="18834"/>
                </a:cubicBezTo>
                <a:cubicBezTo>
                  <a:pt x="14928" y="18834"/>
                  <a:pt x="14912" y="18835"/>
                  <a:pt x="14906" y="18835"/>
                </a:cubicBezTo>
                <a:cubicBezTo>
                  <a:pt x="14892" y="18835"/>
                  <a:pt x="14880" y="18837"/>
                  <a:pt x="14868" y="18838"/>
                </a:cubicBezTo>
                <a:cubicBezTo>
                  <a:pt x="14867" y="18838"/>
                  <a:pt x="14865" y="18838"/>
                  <a:pt x="14864" y="18838"/>
                </a:cubicBezTo>
                <a:cubicBezTo>
                  <a:pt x="14785" y="18847"/>
                  <a:pt x="14736" y="18866"/>
                  <a:pt x="14744" y="18887"/>
                </a:cubicBezTo>
                <a:cubicBezTo>
                  <a:pt x="14790" y="18963"/>
                  <a:pt x="15679" y="18906"/>
                  <a:pt x="15742" y="18823"/>
                </a:cubicBezTo>
                <a:cubicBezTo>
                  <a:pt x="15760" y="18800"/>
                  <a:pt x="15750" y="18785"/>
                  <a:pt x="15713" y="18779"/>
                </a:cubicBezTo>
                <a:cubicBezTo>
                  <a:pt x="15699" y="18779"/>
                  <a:pt x="15690" y="18778"/>
                  <a:pt x="15673" y="18779"/>
                </a:cubicBezTo>
                <a:close/>
                <a:moveTo>
                  <a:pt x="14129" y="18914"/>
                </a:moveTo>
                <a:cubicBezTo>
                  <a:pt x="14095" y="18917"/>
                  <a:pt x="14049" y="18925"/>
                  <a:pt x="13989" y="18939"/>
                </a:cubicBezTo>
                <a:cubicBezTo>
                  <a:pt x="13831" y="18976"/>
                  <a:pt x="13806" y="18990"/>
                  <a:pt x="13848" y="19081"/>
                </a:cubicBezTo>
                <a:cubicBezTo>
                  <a:pt x="13857" y="19093"/>
                  <a:pt x="13864" y="19108"/>
                  <a:pt x="13870" y="19126"/>
                </a:cubicBezTo>
                <a:cubicBezTo>
                  <a:pt x="13874" y="19133"/>
                  <a:pt x="13875" y="19137"/>
                  <a:pt x="13879" y="19144"/>
                </a:cubicBezTo>
                <a:lnTo>
                  <a:pt x="13900" y="19183"/>
                </a:lnTo>
                <a:cubicBezTo>
                  <a:pt x="13900" y="19183"/>
                  <a:pt x="13899" y="19184"/>
                  <a:pt x="13900" y="19184"/>
                </a:cubicBezTo>
                <a:cubicBezTo>
                  <a:pt x="13953" y="19266"/>
                  <a:pt x="13989" y="19240"/>
                  <a:pt x="14112" y="19099"/>
                </a:cubicBezTo>
                <a:cubicBezTo>
                  <a:pt x="14132" y="19077"/>
                  <a:pt x="14144" y="19059"/>
                  <a:pt x="14157" y="19041"/>
                </a:cubicBezTo>
                <a:cubicBezTo>
                  <a:pt x="14185" y="18999"/>
                  <a:pt x="14200" y="18967"/>
                  <a:pt x="14201" y="18947"/>
                </a:cubicBezTo>
                <a:cubicBezTo>
                  <a:pt x="14191" y="18928"/>
                  <a:pt x="14170" y="18917"/>
                  <a:pt x="14129" y="18914"/>
                </a:cubicBezTo>
                <a:close/>
                <a:moveTo>
                  <a:pt x="13624" y="18984"/>
                </a:moveTo>
                <a:cubicBezTo>
                  <a:pt x="13595" y="18984"/>
                  <a:pt x="13560" y="18988"/>
                  <a:pt x="13523" y="18994"/>
                </a:cubicBezTo>
                <a:cubicBezTo>
                  <a:pt x="13482" y="19010"/>
                  <a:pt x="13511" y="19023"/>
                  <a:pt x="13596" y="19025"/>
                </a:cubicBezTo>
                <a:cubicBezTo>
                  <a:pt x="13626" y="19025"/>
                  <a:pt x="13649" y="19024"/>
                  <a:pt x="13668" y="19021"/>
                </a:cubicBezTo>
                <a:lnTo>
                  <a:pt x="13706" y="19006"/>
                </a:lnTo>
                <a:cubicBezTo>
                  <a:pt x="13706" y="19002"/>
                  <a:pt x="13702" y="18999"/>
                  <a:pt x="13693" y="18994"/>
                </a:cubicBezTo>
                <a:cubicBezTo>
                  <a:pt x="13685" y="18990"/>
                  <a:pt x="13674" y="18987"/>
                  <a:pt x="13662" y="18984"/>
                </a:cubicBezTo>
                <a:lnTo>
                  <a:pt x="13624" y="18984"/>
                </a:lnTo>
                <a:close/>
                <a:moveTo>
                  <a:pt x="13344" y="19046"/>
                </a:moveTo>
                <a:cubicBezTo>
                  <a:pt x="13337" y="19046"/>
                  <a:pt x="13330" y="19048"/>
                  <a:pt x="13323" y="19048"/>
                </a:cubicBezTo>
                <a:lnTo>
                  <a:pt x="13269" y="19070"/>
                </a:lnTo>
                <a:cubicBezTo>
                  <a:pt x="13256" y="19079"/>
                  <a:pt x="13258" y="19087"/>
                  <a:pt x="13271" y="19092"/>
                </a:cubicBezTo>
                <a:lnTo>
                  <a:pt x="13348" y="19092"/>
                </a:lnTo>
                <a:cubicBezTo>
                  <a:pt x="13359" y="19092"/>
                  <a:pt x="13371" y="19091"/>
                  <a:pt x="13383" y="19090"/>
                </a:cubicBezTo>
                <a:cubicBezTo>
                  <a:pt x="13393" y="19084"/>
                  <a:pt x="13397" y="19075"/>
                  <a:pt x="13389" y="19065"/>
                </a:cubicBezTo>
                <a:cubicBezTo>
                  <a:pt x="13380" y="19054"/>
                  <a:pt x="13363" y="19047"/>
                  <a:pt x="13344" y="19046"/>
                </a:cubicBezTo>
                <a:close/>
                <a:moveTo>
                  <a:pt x="21516" y="20534"/>
                </a:moveTo>
                <a:cubicBezTo>
                  <a:pt x="21493" y="20533"/>
                  <a:pt x="21464" y="20534"/>
                  <a:pt x="21429" y="20538"/>
                </a:cubicBezTo>
                <a:cubicBezTo>
                  <a:pt x="21377" y="20545"/>
                  <a:pt x="21330" y="20562"/>
                  <a:pt x="21290" y="20586"/>
                </a:cubicBezTo>
                <a:cubicBezTo>
                  <a:pt x="21270" y="20598"/>
                  <a:pt x="21252" y="20612"/>
                  <a:pt x="21237" y="20626"/>
                </a:cubicBezTo>
                <a:cubicBezTo>
                  <a:pt x="21221" y="20641"/>
                  <a:pt x="21208" y="20657"/>
                  <a:pt x="21197" y="20674"/>
                </a:cubicBezTo>
                <a:cubicBezTo>
                  <a:pt x="21187" y="20690"/>
                  <a:pt x="21179" y="20707"/>
                  <a:pt x="21174" y="20724"/>
                </a:cubicBezTo>
                <a:cubicBezTo>
                  <a:pt x="21168" y="20742"/>
                  <a:pt x="21166" y="20758"/>
                  <a:pt x="21167" y="20775"/>
                </a:cubicBezTo>
                <a:cubicBezTo>
                  <a:pt x="21168" y="20783"/>
                  <a:pt x="21169" y="20792"/>
                  <a:pt x="21171" y="20800"/>
                </a:cubicBezTo>
                <a:cubicBezTo>
                  <a:pt x="21172" y="20803"/>
                  <a:pt x="21174" y="20805"/>
                  <a:pt x="21174" y="20808"/>
                </a:cubicBezTo>
                <a:cubicBezTo>
                  <a:pt x="21179" y="20821"/>
                  <a:pt x="21186" y="20833"/>
                  <a:pt x="21196" y="20845"/>
                </a:cubicBezTo>
                <a:cubicBezTo>
                  <a:pt x="21202" y="20852"/>
                  <a:pt x="21209" y="20859"/>
                  <a:pt x="21217" y="20865"/>
                </a:cubicBezTo>
                <a:cubicBezTo>
                  <a:pt x="21260" y="20899"/>
                  <a:pt x="21305" y="20918"/>
                  <a:pt x="21348" y="20926"/>
                </a:cubicBezTo>
                <a:cubicBezTo>
                  <a:pt x="21388" y="20925"/>
                  <a:pt x="21431" y="20904"/>
                  <a:pt x="21495" y="20862"/>
                </a:cubicBezTo>
                <a:cubicBezTo>
                  <a:pt x="21549" y="20826"/>
                  <a:pt x="21593" y="20744"/>
                  <a:pt x="21600" y="20673"/>
                </a:cubicBezTo>
                <a:cubicBezTo>
                  <a:pt x="21597" y="20617"/>
                  <a:pt x="21584" y="20575"/>
                  <a:pt x="21560" y="20544"/>
                </a:cubicBezTo>
                <a:cubicBezTo>
                  <a:pt x="21548" y="20539"/>
                  <a:pt x="21534" y="20535"/>
                  <a:pt x="21516" y="20534"/>
                </a:cubicBezTo>
                <a:close/>
                <a:moveTo>
                  <a:pt x="21321" y="21202"/>
                </a:moveTo>
                <a:cubicBezTo>
                  <a:pt x="21255" y="21203"/>
                  <a:pt x="21196" y="21230"/>
                  <a:pt x="21153" y="21271"/>
                </a:cubicBezTo>
                <a:cubicBezTo>
                  <a:pt x="21150" y="21275"/>
                  <a:pt x="21145" y="21280"/>
                  <a:pt x="21141" y="21285"/>
                </a:cubicBezTo>
                <a:cubicBezTo>
                  <a:pt x="21141" y="21286"/>
                  <a:pt x="21140" y="21287"/>
                  <a:pt x="21139" y="21288"/>
                </a:cubicBezTo>
                <a:cubicBezTo>
                  <a:pt x="21105" y="21342"/>
                  <a:pt x="21099" y="21418"/>
                  <a:pt x="21127" y="21507"/>
                </a:cubicBezTo>
                <a:cubicBezTo>
                  <a:pt x="21136" y="21537"/>
                  <a:pt x="21153" y="21561"/>
                  <a:pt x="21175" y="21578"/>
                </a:cubicBezTo>
                <a:cubicBezTo>
                  <a:pt x="21179" y="21580"/>
                  <a:pt x="21184" y="21581"/>
                  <a:pt x="21187" y="21583"/>
                </a:cubicBezTo>
                <a:cubicBezTo>
                  <a:pt x="21190" y="21585"/>
                  <a:pt x="21193" y="21586"/>
                  <a:pt x="21197" y="21588"/>
                </a:cubicBezTo>
                <a:cubicBezTo>
                  <a:pt x="21206" y="21592"/>
                  <a:pt x="21215" y="21595"/>
                  <a:pt x="21224" y="21598"/>
                </a:cubicBezTo>
                <a:cubicBezTo>
                  <a:pt x="21283" y="21600"/>
                  <a:pt x="21348" y="21585"/>
                  <a:pt x="21404" y="21556"/>
                </a:cubicBezTo>
                <a:cubicBezTo>
                  <a:pt x="21423" y="21542"/>
                  <a:pt x="21441" y="21525"/>
                  <a:pt x="21458" y="21504"/>
                </a:cubicBezTo>
                <a:cubicBezTo>
                  <a:pt x="21530" y="21416"/>
                  <a:pt x="21532" y="21326"/>
                  <a:pt x="21484" y="21268"/>
                </a:cubicBezTo>
                <a:cubicBezTo>
                  <a:pt x="21448" y="21229"/>
                  <a:pt x="21393" y="21203"/>
                  <a:pt x="21321" y="21202"/>
                </a:cubicBezTo>
                <a:close/>
              </a:path>
            </a:pathLst>
          </a:custGeom>
          <a:ln w="12700">
            <a:miter lim="400000"/>
          </a:ln>
        </p:spPr>
      </p:pic>
      <p:pic>
        <p:nvPicPr>
          <p:cNvPr id="134" name="Real Cinema 2.jpeg"/>
          <p:cNvPicPr>
            <a:picLocks noChangeAspect="1"/>
          </p:cNvPicPr>
          <p:nvPr/>
        </p:nvPicPr>
        <p:blipFill>
          <a:blip r:embed="rId3">
            <a:extLst/>
          </a:blip>
          <a:srcRect l="72" t="21706" r="4818" b="36459"/>
          <a:stretch>
            <a:fillRect/>
          </a:stretch>
        </p:blipFill>
        <p:spPr>
          <a:xfrm>
            <a:off x="11814172" y="-1301972"/>
            <a:ext cx="19104796" cy="6302403"/>
          </a:xfrm>
          <a:custGeom>
            <a:avLst/>
            <a:gdLst/>
            <a:ahLst/>
            <a:cxnLst>
              <a:cxn ang="0">
                <a:pos x="wd2" y="hd2"/>
              </a:cxn>
              <a:cxn ang="5400000">
                <a:pos x="wd2" y="hd2"/>
              </a:cxn>
              <a:cxn ang="10800000">
                <a:pos x="wd2" y="hd2"/>
              </a:cxn>
              <a:cxn ang="16200000">
                <a:pos x="wd2" y="hd2"/>
              </a:cxn>
            </a:cxnLst>
            <a:rect l="0" t="0" r="r" b="b"/>
            <a:pathLst>
              <a:path w="21580" h="21598" fill="norm" stroke="1" extrusionOk="0">
                <a:moveTo>
                  <a:pt x="4792" y="0"/>
                </a:moveTo>
                <a:cubicBezTo>
                  <a:pt x="4682" y="-2"/>
                  <a:pt x="4592" y="19"/>
                  <a:pt x="4592" y="46"/>
                </a:cubicBezTo>
                <a:cubicBezTo>
                  <a:pt x="4592" y="73"/>
                  <a:pt x="4636" y="152"/>
                  <a:pt x="4688" y="221"/>
                </a:cubicBezTo>
                <a:cubicBezTo>
                  <a:pt x="4816" y="390"/>
                  <a:pt x="4839" y="386"/>
                  <a:pt x="4921" y="179"/>
                </a:cubicBezTo>
                <a:lnTo>
                  <a:pt x="4991" y="2"/>
                </a:lnTo>
                <a:lnTo>
                  <a:pt x="4792" y="0"/>
                </a:lnTo>
                <a:close/>
                <a:moveTo>
                  <a:pt x="139" y="454"/>
                </a:moveTo>
                <a:cubicBezTo>
                  <a:pt x="109" y="454"/>
                  <a:pt x="68" y="481"/>
                  <a:pt x="27" y="534"/>
                </a:cubicBezTo>
                <a:cubicBezTo>
                  <a:pt x="-20" y="596"/>
                  <a:pt x="-9" y="613"/>
                  <a:pt x="79" y="618"/>
                </a:cubicBezTo>
                <a:cubicBezTo>
                  <a:pt x="140" y="622"/>
                  <a:pt x="190" y="583"/>
                  <a:pt x="190" y="534"/>
                </a:cubicBezTo>
                <a:cubicBezTo>
                  <a:pt x="190" y="481"/>
                  <a:pt x="170" y="454"/>
                  <a:pt x="139" y="454"/>
                </a:cubicBezTo>
                <a:close/>
                <a:moveTo>
                  <a:pt x="683" y="457"/>
                </a:moveTo>
                <a:cubicBezTo>
                  <a:pt x="443" y="450"/>
                  <a:pt x="252" y="475"/>
                  <a:pt x="259" y="512"/>
                </a:cubicBezTo>
                <a:cubicBezTo>
                  <a:pt x="267" y="550"/>
                  <a:pt x="437" y="569"/>
                  <a:pt x="638" y="555"/>
                </a:cubicBezTo>
                <a:cubicBezTo>
                  <a:pt x="1167" y="517"/>
                  <a:pt x="1188" y="471"/>
                  <a:pt x="683" y="457"/>
                </a:cubicBezTo>
                <a:close/>
                <a:moveTo>
                  <a:pt x="4795" y="927"/>
                </a:moveTo>
                <a:cubicBezTo>
                  <a:pt x="4769" y="923"/>
                  <a:pt x="4745" y="938"/>
                  <a:pt x="4720" y="973"/>
                </a:cubicBezTo>
                <a:cubicBezTo>
                  <a:pt x="4658" y="1059"/>
                  <a:pt x="4651" y="1134"/>
                  <a:pt x="4646" y="1720"/>
                </a:cubicBezTo>
                <a:cubicBezTo>
                  <a:pt x="4635" y="3075"/>
                  <a:pt x="4647" y="3862"/>
                  <a:pt x="4682" y="3990"/>
                </a:cubicBezTo>
                <a:cubicBezTo>
                  <a:pt x="4771" y="4316"/>
                  <a:pt x="4832" y="4067"/>
                  <a:pt x="4823" y="3409"/>
                </a:cubicBezTo>
                <a:cubicBezTo>
                  <a:pt x="4819" y="3043"/>
                  <a:pt x="4853" y="2863"/>
                  <a:pt x="4948" y="2757"/>
                </a:cubicBezTo>
                <a:cubicBezTo>
                  <a:pt x="4961" y="2742"/>
                  <a:pt x="4975" y="2370"/>
                  <a:pt x="4980" y="1930"/>
                </a:cubicBezTo>
                <a:lnTo>
                  <a:pt x="4989" y="1129"/>
                </a:lnTo>
                <a:lnTo>
                  <a:pt x="4888" y="1003"/>
                </a:lnTo>
                <a:cubicBezTo>
                  <a:pt x="4851" y="957"/>
                  <a:pt x="4822" y="932"/>
                  <a:pt x="4795" y="927"/>
                </a:cubicBezTo>
                <a:close/>
                <a:moveTo>
                  <a:pt x="5947" y="1118"/>
                </a:moveTo>
                <a:cubicBezTo>
                  <a:pt x="5939" y="1115"/>
                  <a:pt x="5931" y="1115"/>
                  <a:pt x="5921" y="1119"/>
                </a:cubicBezTo>
                <a:cubicBezTo>
                  <a:pt x="5910" y="1123"/>
                  <a:pt x="5899" y="1131"/>
                  <a:pt x="5885" y="1142"/>
                </a:cubicBezTo>
                <a:cubicBezTo>
                  <a:pt x="5821" y="1192"/>
                  <a:pt x="5820" y="1313"/>
                  <a:pt x="5879" y="1743"/>
                </a:cubicBezTo>
                <a:cubicBezTo>
                  <a:pt x="5904" y="1928"/>
                  <a:pt x="5918" y="2135"/>
                  <a:pt x="5910" y="2203"/>
                </a:cubicBezTo>
                <a:cubicBezTo>
                  <a:pt x="5901" y="2271"/>
                  <a:pt x="5902" y="2387"/>
                  <a:pt x="5911" y="2461"/>
                </a:cubicBezTo>
                <a:cubicBezTo>
                  <a:pt x="5920" y="2535"/>
                  <a:pt x="5947" y="2596"/>
                  <a:pt x="5969" y="2596"/>
                </a:cubicBezTo>
                <a:cubicBezTo>
                  <a:pt x="6001" y="2596"/>
                  <a:pt x="6010" y="2433"/>
                  <a:pt x="6010" y="1886"/>
                </a:cubicBezTo>
                <a:cubicBezTo>
                  <a:pt x="6010" y="1327"/>
                  <a:pt x="6000" y="1137"/>
                  <a:pt x="5947" y="1118"/>
                </a:cubicBezTo>
                <a:close/>
                <a:moveTo>
                  <a:pt x="1873" y="2104"/>
                </a:moveTo>
                <a:lnTo>
                  <a:pt x="1815" y="2327"/>
                </a:lnTo>
                <a:cubicBezTo>
                  <a:pt x="1754" y="2562"/>
                  <a:pt x="1743" y="2705"/>
                  <a:pt x="1776" y="2806"/>
                </a:cubicBezTo>
                <a:cubicBezTo>
                  <a:pt x="1833" y="2979"/>
                  <a:pt x="1874" y="2844"/>
                  <a:pt x="1874" y="2485"/>
                </a:cubicBezTo>
                <a:lnTo>
                  <a:pt x="1873" y="2104"/>
                </a:lnTo>
                <a:close/>
                <a:moveTo>
                  <a:pt x="822" y="2630"/>
                </a:moveTo>
                <a:cubicBezTo>
                  <a:pt x="818" y="2630"/>
                  <a:pt x="815" y="2633"/>
                  <a:pt x="811" y="2641"/>
                </a:cubicBezTo>
                <a:cubicBezTo>
                  <a:pt x="794" y="2671"/>
                  <a:pt x="781" y="2735"/>
                  <a:pt x="781" y="2781"/>
                </a:cubicBezTo>
                <a:cubicBezTo>
                  <a:pt x="781" y="2827"/>
                  <a:pt x="794" y="2865"/>
                  <a:pt x="811" y="2865"/>
                </a:cubicBezTo>
                <a:cubicBezTo>
                  <a:pt x="827" y="2865"/>
                  <a:pt x="840" y="2802"/>
                  <a:pt x="840" y="2725"/>
                </a:cubicBezTo>
                <a:cubicBezTo>
                  <a:pt x="840" y="2668"/>
                  <a:pt x="832" y="2631"/>
                  <a:pt x="822" y="2630"/>
                </a:cubicBezTo>
                <a:close/>
                <a:moveTo>
                  <a:pt x="9569" y="3496"/>
                </a:moveTo>
                <a:cubicBezTo>
                  <a:pt x="9491" y="3478"/>
                  <a:pt x="9418" y="3752"/>
                  <a:pt x="9468" y="4036"/>
                </a:cubicBezTo>
                <a:cubicBezTo>
                  <a:pt x="9514" y="4298"/>
                  <a:pt x="9655" y="4242"/>
                  <a:pt x="9669" y="3958"/>
                </a:cubicBezTo>
                <a:cubicBezTo>
                  <a:pt x="9674" y="3844"/>
                  <a:pt x="9662" y="3693"/>
                  <a:pt x="9643" y="3622"/>
                </a:cubicBezTo>
                <a:cubicBezTo>
                  <a:pt x="9620" y="3540"/>
                  <a:pt x="9594" y="3503"/>
                  <a:pt x="9569" y="3496"/>
                </a:cubicBezTo>
                <a:close/>
                <a:moveTo>
                  <a:pt x="1518" y="3680"/>
                </a:moveTo>
                <a:cubicBezTo>
                  <a:pt x="1497" y="3678"/>
                  <a:pt x="1473" y="3688"/>
                  <a:pt x="1446" y="3709"/>
                </a:cubicBezTo>
                <a:cubicBezTo>
                  <a:pt x="1359" y="3775"/>
                  <a:pt x="1347" y="4060"/>
                  <a:pt x="1418" y="4368"/>
                </a:cubicBezTo>
                <a:cubicBezTo>
                  <a:pt x="1443" y="4478"/>
                  <a:pt x="1472" y="4568"/>
                  <a:pt x="1482" y="4568"/>
                </a:cubicBezTo>
                <a:cubicBezTo>
                  <a:pt x="1534" y="4568"/>
                  <a:pt x="1608" y="4240"/>
                  <a:pt x="1608" y="4013"/>
                </a:cubicBezTo>
                <a:cubicBezTo>
                  <a:pt x="1608" y="3795"/>
                  <a:pt x="1579" y="3686"/>
                  <a:pt x="1518" y="3680"/>
                </a:cubicBezTo>
                <a:close/>
                <a:moveTo>
                  <a:pt x="15041" y="5285"/>
                </a:moveTo>
                <a:cubicBezTo>
                  <a:pt x="14980" y="5285"/>
                  <a:pt x="14960" y="5391"/>
                  <a:pt x="14996" y="5523"/>
                </a:cubicBezTo>
                <a:cubicBezTo>
                  <a:pt x="15043" y="5697"/>
                  <a:pt x="15081" y="5671"/>
                  <a:pt x="15081" y="5465"/>
                </a:cubicBezTo>
                <a:cubicBezTo>
                  <a:pt x="15081" y="5366"/>
                  <a:pt x="15063" y="5285"/>
                  <a:pt x="15041" y="5285"/>
                </a:cubicBezTo>
                <a:close/>
                <a:moveTo>
                  <a:pt x="18949" y="7278"/>
                </a:moveTo>
                <a:cubicBezTo>
                  <a:pt x="18917" y="7285"/>
                  <a:pt x="18895" y="7414"/>
                  <a:pt x="18887" y="7660"/>
                </a:cubicBezTo>
                <a:cubicBezTo>
                  <a:pt x="18879" y="7883"/>
                  <a:pt x="18862" y="7935"/>
                  <a:pt x="18789" y="7960"/>
                </a:cubicBezTo>
                <a:cubicBezTo>
                  <a:pt x="18741" y="7977"/>
                  <a:pt x="18668" y="8062"/>
                  <a:pt x="18627" y="8149"/>
                </a:cubicBezTo>
                <a:cubicBezTo>
                  <a:pt x="18516" y="8385"/>
                  <a:pt x="18429" y="8445"/>
                  <a:pt x="18359" y="8332"/>
                </a:cubicBezTo>
                <a:cubicBezTo>
                  <a:pt x="18310" y="8252"/>
                  <a:pt x="18304" y="8203"/>
                  <a:pt x="18331" y="8106"/>
                </a:cubicBezTo>
                <a:cubicBezTo>
                  <a:pt x="18370" y="7961"/>
                  <a:pt x="18345" y="7794"/>
                  <a:pt x="18284" y="7794"/>
                </a:cubicBezTo>
                <a:cubicBezTo>
                  <a:pt x="18234" y="7794"/>
                  <a:pt x="18226" y="8202"/>
                  <a:pt x="18274" y="8292"/>
                </a:cubicBezTo>
                <a:cubicBezTo>
                  <a:pt x="18296" y="8334"/>
                  <a:pt x="18296" y="8382"/>
                  <a:pt x="18275" y="8446"/>
                </a:cubicBezTo>
                <a:cubicBezTo>
                  <a:pt x="18254" y="8510"/>
                  <a:pt x="18219" y="8486"/>
                  <a:pt x="18162" y="8372"/>
                </a:cubicBezTo>
                <a:cubicBezTo>
                  <a:pt x="18115" y="8279"/>
                  <a:pt x="18039" y="8219"/>
                  <a:pt x="17986" y="8232"/>
                </a:cubicBezTo>
                <a:cubicBezTo>
                  <a:pt x="17935" y="8245"/>
                  <a:pt x="17884" y="8209"/>
                  <a:pt x="17873" y="8153"/>
                </a:cubicBezTo>
                <a:cubicBezTo>
                  <a:pt x="17858" y="8080"/>
                  <a:pt x="17838" y="8087"/>
                  <a:pt x="17803" y="8177"/>
                </a:cubicBezTo>
                <a:cubicBezTo>
                  <a:pt x="17734" y="8353"/>
                  <a:pt x="17623" y="8383"/>
                  <a:pt x="17338" y="8306"/>
                </a:cubicBezTo>
                <a:cubicBezTo>
                  <a:pt x="17239" y="8279"/>
                  <a:pt x="17140" y="8294"/>
                  <a:pt x="17117" y="8338"/>
                </a:cubicBezTo>
                <a:cubicBezTo>
                  <a:pt x="17072" y="8424"/>
                  <a:pt x="17080" y="8434"/>
                  <a:pt x="17214" y="8458"/>
                </a:cubicBezTo>
                <a:cubicBezTo>
                  <a:pt x="17298" y="8473"/>
                  <a:pt x="17281" y="8631"/>
                  <a:pt x="17178" y="8806"/>
                </a:cubicBezTo>
                <a:cubicBezTo>
                  <a:pt x="17110" y="8922"/>
                  <a:pt x="17072" y="8942"/>
                  <a:pt x="17050" y="8876"/>
                </a:cubicBezTo>
                <a:cubicBezTo>
                  <a:pt x="16992" y="8699"/>
                  <a:pt x="16862" y="8764"/>
                  <a:pt x="16843" y="8978"/>
                </a:cubicBezTo>
                <a:cubicBezTo>
                  <a:pt x="16827" y="9165"/>
                  <a:pt x="16823" y="9167"/>
                  <a:pt x="16770" y="9020"/>
                </a:cubicBezTo>
                <a:cubicBezTo>
                  <a:pt x="16726" y="8901"/>
                  <a:pt x="16685" y="8878"/>
                  <a:pt x="16592" y="8923"/>
                </a:cubicBezTo>
                <a:cubicBezTo>
                  <a:pt x="16475" y="8980"/>
                  <a:pt x="16445" y="9128"/>
                  <a:pt x="16551" y="9127"/>
                </a:cubicBezTo>
                <a:cubicBezTo>
                  <a:pt x="16740" y="9126"/>
                  <a:pt x="16800" y="9178"/>
                  <a:pt x="16823" y="9356"/>
                </a:cubicBezTo>
                <a:cubicBezTo>
                  <a:pt x="16858" y="9638"/>
                  <a:pt x="16836" y="9677"/>
                  <a:pt x="16645" y="9677"/>
                </a:cubicBezTo>
                <a:lnTo>
                  <a:pt x="16469" y="9677"/>
                </a:lnTo>
                <a:lnTo>
                  <a:pt x="16469" y="10075"/>
                </a:lnTo>
                <a:cubicBezTo>
                  <a:pt x="16469" y="10294"/>
                  <a:pt x="16484" y="10500"/>
                  <a:pt x="16501" y="10534"/>
                </a:cubicBezTo>
                <a:cubicBezTo>
                  <a:pt x="16524" y="10577"/>
                  <a:pt x="16524" y="10621"/>
                  <a:pt x="16501" y="10691"/>
                </a:cubicBezTo>
                <a:cubicBezTo>
                  <a:pt x="16409" y="10972"/>
                  <a:pt x="16467" y="10996"/>
                  <a:pt x="17259" y="10995"/>
                </a:cubicBezTo>
                <a:cubicBezTo>
                  <a:pt x="17756" y="10994"/>
                  <a:pt x="18132" y="11036"/>
                  <a:pt x="18271" y="11106"/>
                </a:cubicBezTo>
                <a:cubicBezTo>
                  <a:pt x="18393" y="11168"/>
                  <a:pt x="18546" y="11226"/>
                  <a:pt x="18611" y="11235"/>
                </a:cubicBezTo>
                <a:cubicBezTo>
                  <a:pt x="18676" y="11245"/>
                  <a:pt x="18746" y="11285"/>
                  <a:pt x="18768" y="11325"/>
                </a:cubicBezTo>
                <a:cubicBezTo>
                  <a:pt x="18789" y="11365"/>
                  <a:pt x="18882" y="11411"/>
                  <a:pt x="18974" y="11427"/>
                </a:cubicBezTo>
                <a:cubicBezTo>
                  <a:pt x="19149" y="11458"/>
                  <a:pt x="19316" y="11516"/>
                  <a:pt x="19468" y="11596"/>
                </a:cubicBezTo>
                <a:cubicBezTo>
                  <a:pt x="19595" y="11663"/>
                  <a:pt x="19932" y="11808"/>
                  <a:pt x="19984" y="11819"/>
                </a:cubicBezTo>
                <a:cubicBezTo>
                  <a:pt x="20009" y="11824"/>
                  <a:pt x="20089" y="11848"/>
                  <a:pt x="20162" y="11872"/>
                </a:cubicBezTo>
                <a:cubicBezTo>
                  <a:pt x="20235" y="11896"/>
                  <a:pt x="20375" y="11941"/>
                  <a:pt x="20472" y="11970"/>
                </a:cubicBezTo>
                <a:cubicBezTo>
                  <a:pt x="20570" y="11999"/>
                  <a:pt x="20655" y="12039"/>
                  <a:pt x="20662" y="12060"/>
                </a:cubicBezTo>
                <a:cubicBezTo>
                  <a:pt x="20669" y="12080"/>
                  <a:pt x="20702" y="12095"/>
                  <a:pt x="20735" y="12092"/>
                </a:cubicBezTo>
                <a:cubicBezTo>
                  <a:pt x="20797" y="12087"/>
                  <a:pt x="20797" y="12086"/>
                  <a:pt x="20734" y="12009"/>
                </a:cubicBezTo>
                <a:cubicBezTo>
                  <a:pt x="20658" y="11916"/>
                  <a:pt x="20622" y="11323"/>
                  <a:pt x="20679" y="11112"/>
                </a:cubicBezTo>
                <a:cubicBezTo>
                  <a:pt x="20728" y="10932"/>
                  <a:pt x="20703" y="10707"/>
                  <a:pt x="20649" y="10842"/>
                </a:cubicBezTo>
                <a:cubicBezTo>
                  <a:pt x="20624" y="10907"/>
                  <a:pt x="20604" y="10910"/>
                  <a:pt x="20592" y="10851"/>
                </a:cubicBezTo>
                <a:cubicBezTo>
                  <a:pt x="20582" y="10801"/>
                  <a:pt x="20555" y="10782"/>
                  <a:pt x="20533" y="10808"/>
                </a:cubicBezTo>
                <a:cubicBezTo>
                  <a:pt x="20511" y="10834"/>
                  <a:pt x="20484" y="10811"/>
                  <a:pt x="20473" y="10758"/>
                </a:cubicBezTo>
                <a:cubicBezTo>
                  <a:pt x="20462" y="10705"/>
                  <a:pt x="20441" y="10685"/>
                  <a:pt x="20425" y="10714"/>
                </a:cubicBezTo>
                <a:cubicBezTo>
                  <a:pt x="20409" y="10744"/>
                  <a:pt x="20377" y="10721"/>
                  <a:pt x="20354" y="10663"/>
                </a:cubicBezTo>
                <a:cubicBezTo>
                  <a:pt x="20331" y="10605"/>
                  <a:pt x="20298" y="10585"/>
                  <a:pt x="20281" y="10617"/>
                </a:cubicBezTo>
                <a:cubicBezTo>
                  <a:pt x="20264" y="10648"/>
                  <a:pt x="20234" y="10641"/>
                  <a:pt x="20214" y="10602"/>
                </a:cubicBezTo>
                <a:cubicBezTo>
                  <a:pt x="20193" y="10562"/>
                  <a:pt x="20154" y="10530"/>
                  <a:pt x="20126" y="10530"/>
                </a:cubicBezTo>
                <a:cubicBezTo>
                  <a:pt x="20098" y="10530"/>
                  <a:pt x="20075" y="10494"/>
                  <a:pt x="20075" y="10451"/>
                </a:cubicBezTo>
                <a:cubicBezTo>
                  <a:pt x="20076" y="10407"/>
                  <a:pt x="20046" y="10325"/>
                  <a:pt x="20009" y="10268"/>
                </a:cubicBezTo>
                <a:cubicBezTo>
                  <a:pt x="19924" y="10140"/>
                  <a:pt x="19917" y="9890"/>
                  <a:pt x="20000" y="9930"/>
                </a:cubicBezTo>
                <a:cubicBezTo>
                  <a:pt x="20076" y="9966"/>
                  <a:pt x="20246" y="10082"/>
                  <a:pt x="20487" y="10262"/>
                </a:cubicBezTo>
                <a:cubicBezTo>
                  <a:pt x="20593" y="10340"/>
                  <a:pt x="20699" y="10414"/>
                  <a:pt x="20723" y="10428"/>
                </a:cubicBezTo>
                <a:cubicBezTo>
                  <a:pt x="20748" y="10441"/>
                  <a:pt x="20788" y="10476"/>
                  <a:pt x="20812" y="10506"/>
                </a:cubicBezTo>
                <a:cubicBezTo>
                  <a:pt x="20864" y="10570"/>
                  <a:pt x="21153" y="10753"/>
                  <a:pt x="21203" y="10753"/>
                </a:cubicBezTo>
                <a:cubicBezTo>
                  <a:pt x="21264" y="10753"/>
                  <a:pt x="21185" y="10590"/>
                  <a:pt x="21107" y="10557"/>
                </a:cubicBezTo>
                <a:cubicBezTo>
                  <a:pt x="21063" y="10537"/>
                  <a:pt x="21037" y="10474"/>
                  <a:pt x="21042" y="10399"/>
                </a:cubicBezTo>
                <a:cubicBezTo>
                  <a:pt x="21050" y="10300"/>
                  <a:pt x="21043" y="10296"/>
                  <a:pt x="21009" y="10381"/>
                </a:cubicBezTo>
                <a:cubicBezTo>
                  <a:pt x="20974" y="10469"/>
                  <a:pt x="20947" y="10409"/>
                  <a:pt x="20860" y="10039"/>
                </a:cubicBezTo>
                <a:cubicBezTo>
                  <a:pt x="20801" y="9791"/>
                  <a:pt x="20753" y="9489"/>
                  <a:pt x="20753" y="9368"/>
                </a:cubicBezTo>
                <a:cubicBezTo>
                  <a:pt x="20753" y="9088"/>
                  <a:pt x="20674" y="8975"/>
                  <a:pt x="20064" y="8387"/>
                </a:cubicBezTo>
                <a:cubicBezTo>
                  <a:pt x="19926" y="8254"/>
                  <a:pt x="19922" y="8255"/>
                  <a:pt x="19898" y="8449"/>
                </a:cubicBezTo>
                <a:cubicBezTo>
                  <a:pt x="19884" y="8562"/>
                  <a:pt x="19886" y="8717"/>
                  <a:pt x="19902" y="8813"/>
                </a:cubicBezTo>
                <a:cubicBezTo>
                  <a:pt x="19922" y="8928"/>
                  <a:pt x="19920" y="9012"/>
                  <a:pt x="19896" y="9082"/>
                </a:cubicBezTo>
                <a:cubicBezTo>
                  <a:pt x="19870" y="9160"/>
                  <a:pt x="19849" y="9132"/>
                  <a:pt x="19813" y="8971"/>
                </a:cubicBezTo>
                <a:cubicBezTo>
                  <a:pt x="19787" y="8854"/>
                  <a:pt x="19762" y="8671"/>
                  <a:pt x="19757" y="8567"/>
                </a:cubicBezTo>
                <a:cubicBezTo>
                  <a:pt x="19734" y="8033"/>
                  <a:pt x="19729" y="8023"/>
                  <a:pt x="19432" y="7728"/>
                </a:cubicBezTo>
                <a:cubicBezTo>
                  <a:pt x="19273" y="7570"/>
                  <a:pt x="19116" y="7428"/>
                  <a:pt x="19083" y="7414"/>
                </a:cubicBezTo>
                <a:cubicBezTo>
                  <a:pt x="19051" y="7399"/>
                  <a:pt x="19007" y="7353"/>
                  <a:pt x="18985" y="7312"/>
                </a:cubicBezTo>
                <a:cubicBezTo>
                  <a:pt x="18972" y="7287"/>
                  <a:pt x="18960" y="7275"/>
                  <a:pt x="18949" y="7278"/>
                </a:cubicBezTo>
                <a:close/>
                <a:moveTo>
                  <a:pt x="18685" y="7347"/>
                </a:moveTo>
                <a:cubicBezTo>
                  <a:pt x="18619" y="7347"/>
                  <a:pt x="18605" y="7485"/>
                  <a:pt x="18662" y="7556"/>
                </a:cubicBezTo>
                <a:cubicBezTo>
                  <a:pt x="18727" y="7635"/>
                  <a:pt x="18744" y="7620"/>
                  <a:pt x="18744" y="7482"/>
                </a:cubicBezTo>
                <a:cubicBezTo>
                  <a:pt x="18744" y="7407"/>
                  <a:pt x="18718" y="7347"/>
                  <a:pt x="18685" y="7347"/>
                </a:cubicBezTo>
                <a:close/>
                <a:moveTo>
                  <a:pt x="2485" y="7796"/>
                </a:moveTo>
                <a:cubicBezTo>
                  <a:pt x="2464" y="7797"/>
                  <a:pt x="2468" y="7832"/>
                  <a:pt x="2494" y="7884"/>
                </a:cubicBezTo>
                <a:cubicBezTo>
                  <a:pt x="2551" y="7995"/>
                  <a:pt x="2561" y="7995"/>
                  <a:pt x="2539" y="7884"/>
                </a:cubicBezTo>
                <a:cubicBezTo>
                  <a:pt x="2529" y="7835"/>
                  <a:pt x="2505" y="7795"/>
                  <a:pt x="2485" y="7796"/>
                </a:cubicBezTo>
                <a:close/>
                <a:moveTo>
                  <a:pt x="2841" y="8004"/>
                </a:moveTo>
                <a:cubicBezTo>
                  <a:pt x="2790" y="7962"/>
                  <a:pt x="2722" y="8294"/>
                  <a:pt x="2751" y="8444"/>
                </a:cubicBezTo>
                <a:cubicBezTo>
                  <a:pt x="2758" y="8482"/>
                  <a:pt x="2727" y="8554"/>
                  <a:pt x="2681" y="8605"/>
                </a:cubicBezTo>
                <a:cubicBezTo>
                  <a:pt x="2635" y="8656"/>
                  <a:pt x="2543" y="8784"/>
                  <a:pt x="2477" y="8889"/>
                </a:cubicBezTo>
                <a:cubicBezTo>
                  <a:pt x="2329" y="9123"/>
                  <a:pt x="2248" y="9063"/>
                  <a:pt x="2275" y="8738"/>
                </a:cubicBezTo>
                <a:cubicBezTo>
                  <a:pt x="2289" y="8569"/>
                  <a:pt x="2282" y="8512"/>
                  <a:pt x="2248" y="8512"/>
                </a:cubicBezTo>
                <a:cubicBezTo>
                  <a:pt x="2182" y="8512"/>
                  <a:pt x="2162" y="8660"/>
                  <a:pt x="2199" y="8870"/>
                </a:cubicBezTo>
                <a:cubicBezTo>
                  <a:pt x="2248" y="9146"/>
                  <a:pt x="2148" y="9233"/>
                  <a:pt x="2079" y="8975"/>
                </a:cubicBezTo>
                <a:cubicBezTo>
                  <a:pt x="2020" y="8754"/>
                  <a:pt x="1871" y="8712"/>
                  <a:pt x="1819" y="8901"/>
                </a:cubicBezTo>
                <a:cubicBezTo>
                  <a:pt x="1793" y="8997"/>
                  <a:pt x="1678" y="9016"/>
                  <a:pt x="1283" y="8993"/>
                </a:cubicBezTo>
                <a:cubicBezTo>
                  <a:pt x="824" y="8965"/>
                  <a:pt x="695" y="9020"/>
                  <a:pt x="833" y="9182"/>
                </a:cubicBezTo>
                <a:cubicBezTo>
                  <a:pt x="881" y="9239"/>
                  <a:pt x="881" y="9248"/>
                  <a:pt x="830" y="9363"/>
                </a:cubicBezTo>
                <a:cubicBezTo>
                  <a:pt x="795" y="9441"/>
                  <a:pt x="779" y="9573"/>
                  <a:pt x="785" y="9738"/>
                </a:cubicBezTo>
                <a:cubicBezTo>
                  <a:pt x="789" y="9877"/>
                  <a:pt x="785" y="10036"/>
                  <a:pt x="773" y="10090"/>
                </a:cubicBezTo>
                <a:cubicBezTo>
                  <a:pt x="758" y="10164"/>
                  <a:pt x="750" y="11143"/>
                  <a:pt x="764" y="11212"/>
                </a:cubicBezTo>
                <a:cubicBezTo>
                  <a:pt x="765" y="11218"/>
                  <a:pt x="1034" y="11236"/>
                  <a:pt x="1362" y="11253"/>
                </a:cubicBezTo>
                <a:cubicBezTo>
                  <a:pt x="1690" y="11270"/>
                  <a:pt x="2042" y="11331"/>
                  <a:pt x="2145" y="11386"/>
                </a:cubicBezTo>
                <a:cubicBezTo>
                  <a:pt x="2248" y="11442"/>
                  <a:pt x="2372" y="11495"/>
                  <a:pt x="2420" y="11505"/>
                </a:cubicBezTo>
                <a:cubicBezTo>
                  <a:pt x="2469" y="11514"/>
                  <a:pt x="2540" y="11572"/>
                  <a:pt x="2576" y="11634"/>
                </a:cubicBezTo>
                <a:cubicBezTo>
                  <a:pt x="2613" y="11696"/>
                  <a:pt x="2656" y="11724"/>
                  <a:pt x="2671" y="11695"/>
                </a:cubicBezTo>
                <a:cubicBezTo>
                  <a:pt x="2695" y="11650"/>
                  <a:pt x="2805" y="11684"/>
                  <a:pt x="3248" y="11871"/>
                </a:cubicBezTo>
                <a:cubicBezTo>
                  <a:pt x="3491" y="11973"/>
                  <a:pt x="3581" y="12012"/>
                  <a:pt x="3676" y="12054"/>
                </a:cubicBezTo>
                <a:cubicBezTo>
                  <a:pt x="3985" y="12193"/>
                  <a:pt x="4080" y="12228"/>
                  <a:pt x="4385" y="12322"/>
                </a:cubicBezTo>
                <a:cubicBezTo>
                  <a:pt x="4507" y="12360"/>
                  <a:pt x="4627" y="12424"/>
                  <a:pt x="4651" y="12465"/>
                </a:cubicBezTo>
                <a:cubicBezTo>
                  <a:pt x="4706" y="12558"/>
                  <a:pt x="4697" y="12555"/>
                  <a:pt x="4752" y="12491"/>
                </a:cubicBezTo>
                <a:cubicBezTo>
                  <a:pt x="4802" y="12433"/>
                  <a:pt x="4812" y="12136"/>
                  <a:pt x="4780" y="11656"/>
                </a:cubicBezTo>
                <a:cubicBezTo>
                  <a:pt x="4768" y="11469"/>
                  <a:pt x="4748" y="11386"/>
                  <a:pt x="4722" y="11416"/>
                </a:cubicBezTo>
                <a:cubicBezTo>
                  <a:pt x="4700" y="11442"/>
                  <a:pt x="4675" y="11424"/>
                  <a:pt x="4665" y="11377"/>
                </a:cubicBezTo>
                <a:cubicBezTo>
                  <a:pt x="4629" y="11202"/>
                  <a:pt x="4592" y="11299"/>
                  <a:pt x="4605" y="11529"/>
                </a:cubicBezTo>
                <a:cubicBezTo>
                  <a:pt x="4613" y="11660"/>
                  <a:pt x="4614" y="11795"/>
                  <a:pt x="4607" y="11828"/>
                </a:cubicBezTo>
                <a:cubicBezTo>
                  <a:pt x="4596" y="11880"/>
                  <a:pt x="4383" y="11779"/>
                  <a:pt x="4126" y="11601"/>
                </a:cubicBezTo>
                <a:cubicBezTo>
                  <a:pt x="4043" y="11544"/>
                  <a:pt x="3994" y="11210"/>
                  <a:pt x="4042" y="11027"/>
                </a:cubicBezTo>
                <a:cubicBezTo>
                  <a:pt x="4069" y="10922"/>
                  <a:pt x="4065" y="10911"/>
                  <a:pt x="4020" y="10962"/>
                </a:cubicBezTo>
                <a:cubicBezTo>
                  <a:pt x="3989" y="10997"/>
                  <a:pt x="3945" y="10978"/>
                  <a:pt x="3923" y="10921"/>
                </a:cubicBezTo>
                <a:cubicBezTo>
                  <a:pt x="3900" y="10864"/>
                  <a:pt x="3873" y="10842"/>
                  <a:pt x="3864" y="10872"/>
                </a:cubicBezTo>
                <a:cubicBezTo>
                  <a:pt x="3854" y="10902"/>
                  <a:pt x="3809" y="10847"/>
                  <a:pt x="3764" y="10750"/>
                </a:cubicBezTo>
                <a:cubicBezTo>
                  <a:pt x="3673" y="10555"/>
                  <a:pt x="3601" y="10525"/>
                  <a:pt x="3572" y="10668"/>
                </a:cubicBezTo>
                <a:cubicBezTo>
                  <a:pt x="3560" y="10725"/>
                  <a:pt x="3523" y="10670"/>
                  <a:pt x="3477" y="10530"/>
                </a:cubicBezTo>
                <a:cubicBezTo>
                  <a:pt x="3419" y="10356"/>
                  <a:pt x="3409" y="10274"/>
                  <a:pt x="3435" y="10196"/>
                </a:cubicBezTo>
                <a:cubicBezTo>
                  <a:pt x="3460" y="10120"/>
                  <a:pt x="3486" y="10118"/>
                  <a:pt x="3535" y="10192"/>
                </a:cubicBezTo>
                <a:cubicBezTo>
                  <a:pt x="3605" y="10296"/>
                  <a:pt x="3768" y="10399"/>
                  <a:pt x="3867" y="10402"/>
                </a:cubicBezTo>
                <a:cubicBezTo>
                  <a:pt x="3899" y="10402"/>
                  <a:pt x="3938" y="10436"/>
                  <a:pt x="3955" y="10478"/>
                </a:cubicBezTo>
                <a:cubicBezTo>
                  <a:pt x="3972" y="10519"/>
                  <a:pt x="4060" y="10583"/>
                  <a:pt x="4149" y="10619"/>
                </a:cubicBezTo>
                <a:cubicBezTo>
                  <a:pt x="4238" y="10655"/>
                  <a:pt x="4325" y="10709"/>
                  <a:pt x="4341" y="10740"/>
                </a:cubicBezTo>
                <a:cubicBezTo>
                  <a:pt x="4357" y="10771"/>
                  <a:pt x="4397" y="10803"/>
                  <a:pt x="4430" y="10812"/>
                </a:cubicBezTo>
                <a:cubicBezTo>
                  <a:pt x="4462" y="10822"/>
                  <a:pt x="4568" y="10892"/>
                  <a:pt x="4666" y="10969"/>
                </a:cubicBezTo>
                <a:cubicBezTo>
                  <a:pt x="4763" y="11045"/>
                  <a:pt x="4869" y="11110"/>
                  <a:pt x="4901" y="11110"/>
                </a:cubicBezTo>
                <a:cubicBezTo>
                  <a:pt x="4980" y="11112"/>
                  <a:pt x="4922" y="10955"/>
                  <a:pt x="4828" y="10914"/>
                </a:cubicBezTo>
                <a:cubicBezTo>
                  <a:pt x="4784" y="10895"/>
                  <a:pt x="4758" y="10833"/>
                  <a:pt x="4764" y="10758"/>
                </a:cubicBezTo>
                <a:cubicBezTo>
                  <a:pt x="4771" y="10660"/>
                  <a:pt x="4764" y="10655"/>
                  <a:pt x="4731" y="10739"/>
                </a:cubicBezTo>
                <a:cubicBezTo>
                  <a:pt x="4696" y="10825"/>
                  <a:pt x="4667" y="10765"/>
                  <a:pt x="4575" y="10422"/>
                </a:cubicBezTo>
                <a:cubicBezTo>
                  <a:pt x="4502" y="10155"/>
                  <a:pt x="4464" y="9927"/>
                  <a:pt x="4469" y="9801"/>
                </a:cubicBezTo>
                <a:cubicBezTo>
                  <a:pt x="4480" y="9548"/>
                  <a:pt x="4441" y="9484"/>
                  <a:pt x="4039" y="9101"/>
                </a:cubicBezTo>
                <a:cubicBezTo>
                  <a:pt x="3701" y="8780"/>
                  <a:pt x="3647" y="8792"/>
                  <a:pt x="3647" y="9190"/>
                </a:cubicBezTo>
                <a:cubicBezTo>
                  <a:pt x="3647" y="9304"/>
                  <a:pt x="3661" y="9425"/>
                  <a:pt x="3679" y="9458"/>
                </a:cubicBezTo>
                <a:cubicBezTo>
                  <a:pt x="3702" y="9501"/>
                  <a:pt x="3702" y="9546"/>
                  <a:pt x="3679" y="9614"/>
                </a:cubicBezTo>
                <a:cubicBezTo>
                  <a:pt x="3657" y="9683"/>
                  <a:pt x="3627" y="9650"/>
                  <a:pt x="3574" y="9501"/>
                </a:cubicBezTo>
                <a:cubicBezTo>
                  <a:pt x="3534" y="9386"/>
                  <a:pt x="3507" y="9261"/>
                  <a:pt x="3515" y="9222"/>
                </a:cubicBezTo>
                <a:cubicBezTo>
                  <a:pt x="3523" y="9184"/>
                  <a:pt x="3518" y="9130"/>
                  <a:pt x="3504" y="9103"/>
                </a:cubicBezTo>
                <a:cubicBezTo>
                  <a:pt x="3489" y="9076"/>
                  <a:pt x="3483" y="8955"/>
                  <a:pt x="3491" y="8835"/>
                </a:cubicBezTo>
                <a:cubicBezTo>
                  <a:pt x="3504" y="8627"/>
                  <a:pt x="3489" y="8601"/>
                  <a:pt x="3199" y="8332"/>
                </a:cubicBezTo>
                <a:cubicBezTo>
                  <a:pt x="3031" y="8175"/>
                  <a:pt x="2870" y="8027"/>
                  <a:pt x="2841" y="8004"/>
                </a:cubicBezTo>
                <a:close/>
                <a:moveTo>
                  <a:pt x="11056" y="8205"/>
                </a:moveTo>
                <a:cubicBezTo>
                  <a:pt x="11013" y="8180"/>
                  <a:pt x="10969" y="8395"/>
                  <a:pt x="10979" y="8619"/>
                </a:cubicBezTo>
                <a:cubicBezTo>
                  <a:pt x="10987" y="8788"/>
                  <a:pt x="10972" y="8834"/>
                  <a:pt x="10900" y="8870"/>
                </a:cubicBezTo>
                <a:cubicBezTo>
                  <a:pt x="10851" y="8895"/>
                  <a:pt x="10755" y="9007"/>
                  <a:pt x="10685" y="9119"/>
                </a:cubicBezTo>
                <a:cubicBezTo>
                  <a:pt x="10584" y="9284"/>
                  <a:pt x="10548" y="9305"/>
                  <a:pt x="10498" y="9224"/>
                </a:cubicBezTo>
                <a:cubicBezTo>
                  <a:pt x="10452" y="9150"/>
                  <a:pt x="10444" y="9096"/>
                  <a:pt x="10468" y="9024"/>
                </a:cubicBezTo>
                <a:cubicBezTo>
                  <a:pt x="10514" y="8887"/>
                  <a:pt x="10509" y="8780"/>
                  <a:pt x="10459" y="8780"/>
                </a:cubicBezTo>
                <a:cubicBezTo>
                  <a:pt x="10387" y="8780"/>
                  <a:pt x="10381" y="8929"/>
                  <a:pt x="10443" y="9168"/>
                </a:cubicBezTo>
                <a:cubicBezTo>
                  <a:pt x="10475" y="9294"/>
                  <a:pt x="10490" y="9418"/>
                  <a:pt x="10475" y="9447"/>
                </a:cubicBezTo>
                <a:cubicBezTo>
                  <a:pt x="10434" y="9524"/>
                  <a:pt x="10295" y="9342"/>
                  <a:pt x="10276" y="9186"/>
                </a:cubicBezTo>
                <a:cubicBezTo>
                  <a:pt x="10255" y="9023"/>
                  <a:pt x="10086" y="9002"/>
                  <a:pt x="10035" y="9156"/>
                </a:cubicBezTo>
                <a:cubicBezTo>
                  <a:pt x="10013" y="9222"/>
                  <a:pt x="9864" y="9273"/>
                  <a:pt x="9637" y="9292"/>
                </a:cubicBezTo>
                <a:cubicBezTo>
                  <a:pt x="9438" y="9308"/>
                  <a:pt x="9255" y="9326"/>
                  <a:pt x="9231" y="9331"/>
                </a:cubicBezTo>
                <a:cubicBezTo>
                  <a:pt x="9206" y="9337"/>
                  <a:pt x="9123" y="9319"/>
                  <a:pt x="9046" y="9292"/>
                </a:cubicBezTo>
                <a:cubicBezTo>
                  <a:pt x="8902" y="9241"/>
                  <a:pt x="8853" y="9341"/>
                  <a:pt x="8972" y="9446"/>
                </a:cubicBezTo>
                <a:lnTo>
                  <a:pt x="9038" y="9505"/>
                </a:lnTo>
                <a:lnTo>
                  <a:pt x="8972" y="9647"/>
                </a:lnTo>
                <a:cubicBezTo>
                  <a:pt x="8899" y="9802"/>
                  <a:pt x="8886" y="10031"/>
                  <a:pt x="8940" y="10194"/>
                </a:cubicBezTo>
                <a:cubicBezTo>
                  <a:pt x="8966" y="10272"/>
                  <a:pt x="8966" y="10328"/>
                  <a:pt x="8939" y="10426"/>
                </a:cubicBezTo>
                <a:cubicBezTo>
                  <a:pt x="8918" y="10503"/>
                  <a:pt x="8907" y="10768"/>
                  <a:pt x="8912" y="11080"/>
                </a:cubicBezTo>
                <a:lnTo>
                  <a:pt x="8920" y="11604"/>
                </a:lnTo>
                <a:lnTo>
                  <a:pt x="9068" y="11584"/>
                </a:lnTo>
                <a:cubicBezTo>
                  <a:pt x="9149" y="11572"/>
                  <a:pt x="9256" y="11569"/>
                  <a:pt x="9305" y="11577"/>
                </a:cubicBezTo>
                <a:cubicBezTo>
                  <a:pt x="9353" y="11584"/>
                  <a:pt x="9453" y="11585"/>
                  <a:pt x="9526" y="11578"/>
                </a:cubicBezTo>
                <a:cubicBezTo>
                  <a:pt x="9880" y="11546"/>
                  <a:pt x="10371" y="11617"/>
                  <a:pt x="10649" y="11740"/>
                </a:cubicBezTo>
                <a:cubicBezTo>
                  <a:pt x="10770" y="11794"/>
                  <a:pt x="10897" y="11837"/>
                  <a:pt x="10929" y="11835"/>
                </a:cubicBezTo>
                <a:cubicBezTo>
                  <a:pt x="10962" y="11834"/>
                  <a:pt x="11215" y="11916"/>
                  <a:pt x="11491" y="12019"/>
                </a:cubicBezTo>
                <a:cubicBezTo>
                  <a:pt x="11767" y="12121"/>
                  <a:pt x="12053" y="12219"/>
                  <a:pt x="12126" y="12235"/>
                </a:cubicBezTo>
                <a:cubicBezTo>
                  <a:pt x="12199" y="12252"/>
                  <a:pt x="12312" y="12283"/>
                  <a:pt x="12377" y="12306"/>
                </a:cubicBezTo>
                <a:cubicBezTo>
                  <a:pt x="12442" y="12328"/>
                  <a:pt x="12601" y="12375"/>
                  <a:pt x="12731" y="12409"/>
                </a:cubicBezTo>
                <a:cubicBezTo>
                  <a:pt x="12861" y="12443"/>
                  <a:pt x="12970" y="12477"/>
                  <a:pt x="12973" y="12485"/>
                </a:cubicBezTo>
                <a:cubicBezTo>
                  <a:pt x="12975" y="12493"/>
                  <a:pt x="13011" y="12500"/>
                  <a:pt x="13052" y="12500"/>
                </a:cubicBezTo>
                <a:cubicBezTo>
                  <a:pt x="13100" y="12500"/>
                  <a:pt x="13117" y="12470"/>
                  <a:pt x="13099" y="12416"/>
                </a:cubicBezTo>
                <a:cubicBezTo>
                  <a:pt x="13084" y="12369"/>
                  <a:pt x="13071" y="12112"/>
                  <a:pt x="13071" y="11845"/>
                </a:cubicBezTo>
                <a:cubicBezTo>
                  <a:pt x="13071" y="11403"/>
                  <a:pt x="13066" y="11363"/>
                  <a:pt x="13012" y="11405"/>
                </a:cubicBezTo>
                <a:cubicBezTo>
                  <a:pt x="12980" y="11431"/>
                  <a:pt x="12945" y="11414"/>
                  <a:pt x="12936" y="11367"/>
                </a:cubicBezTo>
                <a:cubicBezTo>
                  <a:pt x="12925" y="11315"/>
                  <a:pt x="12903" y="11320"/>
                  <a:pt x="12879" y="11381"/>
                </a:cubicBezTo>
                <a:cubicBezTo>
                  <a:pt x="12854" y="11446"/>
                  <a:pt x="12834" y="11448"/>
                  <a:pt x="12822" y="11389"/>
                </a:cubicBezTo>
                <a:cubicBezTo>
                  <a:pt x="12812" y="11340"/>
                  <a:pt x="12785" y="11320"/>
                  <a:pt x="12763" y="11346"/>
                </a:cubicBezTo>
                <a:cubicBezTo>
                  <a:pt x="12741" y="11371"/>
                  <a:pt x="12715" y="11355"/>
                  <a:pt x="12706" y="11309"/>
                </a:cubicBezTo>
                <a:cubicBezTo>
                  <a:pt x="12696" y="11263"/>
                  <a:pt x="12642" y="11237"/>
                  <a:pt x="12585" y="11250"/>
                </a:cubicBezTo>
                <a:cubicBezTo>
                  <a:pt x="12528" y="11264"/>
                  <a:pt x="12473" y="11238"/>
                  <a:pt x="12464" y="11192"/>
                </a:cubicBezTo>
                <a:cubicBezTo>
                  <a:pt x="12454" y="11146"/>
                  <a:pt x="12434" y="11132"/>
                  <a:pt x="12418" y="11162"/>
                </a:cubicBezTo>
                <a:cubicBezTo>
                  <a:pt x="12402" y="11192"/>
                  <a:pt x="12371" y="11169"/>
                  <a:pt x="12348" y="11112"/>
                </a:cubicBezTo>
                <a:cubicBezTo>
                  <a:pt x="12325" y="11054"/>
                  <a:pt x="12293" y="11030"/>
                  <a:pt x="12277" y="11060"/>
                </a:cubicBezTo>
                <a:cubicBezTo>
                  <a:pt x="12261" y="11090"/>
                  <a:pt x="12239" y="11070"/>
                  <a:pt x="12228" y="11016"/>
                </a:cubicBezTo>
                <a:cubicBezTo>
                  <a:pt x="12218" y="10963"/>
                  <a:pt x="12189" y="10943"/>
                  <a:pt x="12164" y="10972"/>
                </a:cubicBezTo>
                <a:cubicBezTo>
                  <a:pt x="12140" y="11000"/>
                  <a:pt x="12083" y="10941"/>
                  <a:pt x="12037" y="10842"/>
                </a:cubicBezTo>
                <a:cubicBezTo>
                  <a:pt x="11944" y="10640"/>
                  <a:pt x="11874" y="10613"/>
                  <a:pt x="11842" y="10766"/>
                </a:cubicBezTo>
                <a:cubicBezTo>
                  <a:pt x="11828" y="10838"/>
                  <a:pt x="11809" y="10819"/>
                  <a:pt x="11781" y="10705"/>
                </a:cubicBezTo>
                <a:cubicBezTo>
                  <a:pt x="11743" y="10545"/>
                  <a:pt x="11741" y="10545"/>
                  <a:pt x="11700" y="10713"/>
                </a:cubicBezTo>
                <a:cubicBezTo>
                  <a:pt x="11661" y="10875"/>
                  <a:pt x="11656" y="10877"/>
                  <a:pt x="11638" y="10731"/>
                </a:cubicBezTo>
                <a:cubicBezTo>
                  <a:pt x="11627" y="10645"/>
                  <a:pt x="11625" y="10509"/>
                  <a:pt x="11635" y="10430"/>
                </a:cubicBezTo>
                <a:cubicBezTo>
                  <a:pt x="11650" y="10310"/>
                  <a:pt x="11683" y="10298"/>
                  <a:pt x="11838" y="10351"/>
                </a:cubicBezTo>
                <a:cubicBezTo>
                  <a:pt x="11939" y="10386"/>
                  <a:pt x="12038" y="10453"/>
                  <a:pt x="12058" y="10501"/>
                </a:cubicBezTo>
                <a:cubicBezTo>
                  <a:pt x="12078" y="10549"/>
                  <a:pt x="12109" y="10560"/>
                  <a:pt x="12128" y="10525"/>
                </a:cubicBezTo>
                <a:cubicBezTo>
                  <a:pt x="12146" y="10491"/>
                  <a:pt x="12190" y="10505"/>
                  <a:pt x="12225" y="10557"/>
                </a:cubicBezTo>
                <a:cubicBezTo>
                  <a:pt x="12260" y="10609"/>
                  <a:pt x="12421" y="10718"/>
                  <a:pt x="12584" y="10797"/>
                </a:cubicBezTo>
                <a:cubicBezTo>
                  <a:pt x="12746" y="10877"/>
                  <a:pt x="12907" y="10963"/>
                  <a:pt x="12941" y="10988"/>
                </a:cubicBezTo>
                <a:cubicBezTo>
                  <a:pt x="12983" y="11019"/>
                  <a:pt x="13002" y="10990"/>
                  <a:pt x="13002" y="10897"/>
                </a:cubicBezTo>
                <a:cubicBezTo>
                  <a:pt x="13002" y="10822"/>
                  <a:pt x="12993" y="10777"/>
                  <a:pt x="12982" y="10797"/>
                </a:cubicBezTo>
                <a:cubicBezTo>
                  <a:pt x="12942" y="10873"/>
                  <a:pt x="12717" y="10053"/>
                  <a:pt x="12717" y="9830"/>
                </a:cubicBezTo>
                <a:cubicBezTo>
                  <a:pt x="12717" y="9546"/>
                  <a:pt x="12566" y="9320"/>
                  <a:pt x="12496" y="9497"/>
                </a:cubicBezTo>
                <a:cubicBezTo>
                  <a:pt x="12460" y="9587"/>
                  <a:pt x="12448" y="9581"/>
                  <a:pt x="12434" y="9467"/>
                </a:cubicBezTo>
                <a:cubicBezTo>
                  <a:pt x="12416" y="9331"/>
                  <a:pt x="12305" y="9186"/>
                  <a:pt x="12155" y="9107"/>
                </a:cubicBezTo>
                <a:cubicBezTo>
                  <a:pt x="12115" y="9085"/>
                  <a:pt x="12047" y="9040"/>
                  <a:pt x="12003" y="9006"/>
                </a:cubicBezTo>
                <a:cubicBezTo>
                  <a:pt x="11940" y="8957"/>
                  <a:pt x="11921" y="8981"/>
                  <a:pt x="11906" y="9129"/>
                </a:cubicBezTo>
                <a:cubicBezTo>
                  <a:pt x="11895" y="9230"/>
                  <a:pt x="11900" y="9392"/>
                  <a:pt x="11917" y="9489"/>
                </a:cubicBezTo>
                <a:cubicBezTo>
                  <a:pt x="11939" y="9613"/>
                  <a:pt x="11939" y="9684"/>
                  <a:pt x="11918" y="9724"/>
                </a:cubicBezTo>
                <a:cubicBezTo>
                  <a:pt x="11868" y="9818"/>
                  <a:pt x="11801" y="9697"/>
                  <a:pt x="11801" y="9512"/>
                </a:cubicBezTo>
                <a:cubicBezTo>
                  <a:pt x="11801" y="9418"/>
                  <a:pt x="11782" y="9292"/>
                  <a:pt x="11759" y="9233"/>
                </a:cubicBezTo>
                <a:cubicBezTo>
                  <a:pt x="11735" y="9174"/>
                  <a:pt x="11722" y="9079"/>
                  <a:pt x="11729" y="9021"/>
                </a:cubicBezTo>
                <a:cubicBezTo>
                  <a:pt x="11736" y="8963"/>
                  <a:pt x="11732" y="8873"/>
                  <a:pt x="11720" y="8821"/>
                </a:cubicBezTo>
                <a:cubicBezTo>
                  <a:pt x="11693" y="8708"/>
                  <a:pt x="11388" y="8423"/>
                  <a:pt x="11225" y="8359"/>
                </a:cubicBezTo>
                <a:cubicBezTo>
                  <a:pt x="11160" y="8333"/>
                  <a:pt x="11092" y="8277"/>
                  <a:pt x="11074" y="8232"/>
                </a:cubicBezTo>
                <a:cubicBezTo>
                  <a:pt x="11068" y="8218"/>
                  <a:pt x="11062" y="8209"/>
                  <a:pt x="11056" y="8205"/>
                </a:cubicBezTo>
                <a:close/>
                <a:moveTo>
                  <a:pt x="16246" y="8243"/>
                </a:moveTo>
                <a:cubicBezTo>
                  <a:pt x="16203" y="8243"/>
                  <a:pt x="16178" y="8282"/>
                  <a:pt x="16188" y="8333"/>
                </a:cubicBezTo>
                <a:cubicBezTo>
                  <a:pt x="16198" y="8382"/>
                  <a:pt x="16232" y="8423"/>
                  <a:pt x="16264" y="8423"/>
                </a:cubicBezTo>
                <a:cubicBezTo>
                  <a:pt x="16295" y="8423"/>
                  <a:pt x="16321" y="8382"/>
                  <a:pt x="16321" y="8333"/>
                </a:cubicBezTo>
                <a:cubicBezTo>
                  <a:pt x="16321" y="8284"/>
                  <a:pt x="16287" y="8243"/>
                  <a:pt x="16246" y="8243"/>
                </a:cubicBezTo>
                <a:close/>
                <a:moveTo>
                  <a:pt x="16728" y="8251"/>
                </a:moveTo>
                <a:cubicBezTo>
                  <a:pt x="16668" y="8250"/>
                  <a:pt x="16614" y="8274"/>
                  <a:pt x="16603" y="8325"/>
                </a:cubicBezTo>
                <a:cubicBezTo>
                  <a:pt x="16594" y="8370"/>
                  <a:pt x="16600" y="8421"/>
                  <a:pt x="16616" y="8438"/>
                </a:cubicBezTo>
                <a:cubicBezTo>
                  <a:pt x="16645" y="8467"/>
                  <a:pt x="16756" y="8462"/>
                  <a:pt x="16890" y="8427"/>
                </a:cubicBezTo>
                <a:cubicBezTo>
                  <a:pt x="16954" y="8410"/>
                  <a:pt x="16954" y="8407"/>
                  <a:pt x="16897" y="8333"/>
                </a:cubicBezTo>
                <a:cubicBezTo>
                  <a:pt x="16858" y="8281"/>
                  <a:pt x="16789" y="8253"/>
                  <a:pt x="16728" y="8251"/>
                </a:cubicBezTo>
                <a:close/>
                <a:moveTo>
                  <a:pt x="16090" y="8601"/>
                </a:moveTo>
                <a:cubicBezTo>
                  <a:pt x="16063" y="8601"/>
                  <a:pt x="16047" y="8969"/>
                  <a:pt x="16052" y="9454"/>
                </a:cubicBezTo>
                <a:cubicBezTo>
                  <a:pt x="16059" y="10190"/>
                  <a:pt x="16055" y="10536"/>
                  <a:pt x="16039" y="10776"/>
                </a:cubicBezTo>
                <a:cubicBezTo>
                  <a:pt x="16025" y="10968"/>
                  <a:pt x="16032" y="11022"/>
                  <a:pt x="16071" y="11022"/>
                </a:cubicBezTo>
                <a:cubicBezTo>
                  <a:pt x="16104" y="11022"/>
                  <a:pt x="16115" y="10974"/>
                  <a:pt x="16103" y="10882"/>
                </a:cubicBezTo>
                <a:cubicBezTo>
                  <a:pt x="16093" y="10805"/>
                  <a:pt x="16099" y="10558"/>
                  <a:pt x="16116" y="10334"/>
                </a:cubicBezTo>
                <a:cubicBezTo>
                  <a:pt x="16134" y="10087"/>
                  <a:pt x="16135" y="9885"/>
                  <a:pt x="16119" y="9824"/>
                </a:cubicBezTo>
                <a:cubicBezTo>
                  <a:pt x="16104" y="9768"/>
                  <a:pt x="16096" y="9469"/>
                  <a:pt x="16102" y="9161"/>
                </a:cubicBezTo>
                <a:cubicBezTo>
                  <a:pt x="16107" y="8853"/>
                  <a:pt x="16102" y="8601"/>
                  <a:pt x="16090" y="8601"/>
                </a:cubicBezTo>
                <a:close/>
                <a:moveTo>
                  <a:pt x="442" y="8918"/>
                </a:moveTo>
                <a:cubicBezTo>
                  <a:pt x="418" y="8923"/>
                  <a:pt x="401" y="8938"/>
                  <a:pt x="396" y="8964"/>
                </a:cubicBezTo>
                <a:cubicBezTo>
                  <a:pt x="386" y="9013"/>
                  <a:pt x="376" y="9536"/>
                  <a:pt x="373" y="10127"/>
                </a:cubicBezTo>
                <a:lnTo>
                  <a:pt x="369" y="11201"/>
                </a:lnTo>
                <a:lnTo>
                  <a:pt x="494" y="11189"/>
                </a:lnTo>
                <a:cubicBezTo>
                  <a:pt x="569" y="11182"/>
                  <a:pt x="589" y="11163"/>
                  <a:pt x="545" y="11140"/>
                </a:cubicBezTo>
                <a:cubicBezTo>
                  <a:pt x="410" y="11073"/>
                  <a:pt x="388" y="11029"/>
                  <a:pt x="421" y="10905"/>
                </a:cubicBezTo>
                <a:cubicBezTo>
                  <a:pt x="442" y="10830"/>
                  <a:pt x="443" y="10670"/>
                  <a:pt x="426" y="10436"/>
                </a:cubicBezTo>
                <a:cubicBezTo>
                  <a:pt x="411" y="10240"/>
                  <a:pt x="407" y="9988"/>
                  <a:pt x="417" y="9875"/>
                </a:cubicBezTo>
                <a:cubicBezTo>
                  <a:pt x="426" y="9762"/>
                  <a:pt x="435" y="9540"/>
                  <a:pt x="438" y="9382"/>
                </a:cubicBezTo>
                <a:cubicBezTo>
                  <a:pt x="442" y="9126"/>
                  <a:pt x="454" y="9089"/>
                  <a:pt x="545" y="9047"/>
                </a:cubicBezTo>
                <a:lnTo>
                  <a:pt x="648" y="8999"/>
                </a:lnTo>
                <a:lnTo>
                  <a:pt x="531" y="8938"/>
                </a:lnTo>
                <a:cubicBezTo>
                  <a:pt x="497" y="8920"/>
                  <a:pt x="466" y="8913"/>
                  <a:pt x="442" y="8918"/>
                </a:cubicBezTo>
                <a:close/>
                <a:moveTo>
                  <a:pt x="8537" y="9229"/>
                </a:moveTo>
                <a:cubicBezTo>
                  <a:pt x="8504" y="9229"/>
                  <a:pt x="8490" y="9314"/>
                  <a:pt x="8490" y="9520"/>
                </a:cubicBezTo>
                <a:cubicBezTo>
                  <a:pt x="8490" y="9681"/>
                  <a:pt x="8487" y="10226"/>
                  <a:pt x="8484" y="10731"/>
                </a:cubicBezTo>
                <a:lnTo>
                  <a:pt x="8477" y="11649"/>
                </a:lnTo>
                <a:lnTo>
                  <a:pt x="8603" y="11649"/>
                </a:lnTo>
                <a:cubicBezTo>
                  <a:pt x="8675" y="11649"/>
                  <a:pt x="8728" y="11607"/>
                  <a:pt x="8728" y="11550"/>
                </a:cubicBezTo>
                <a:cubicBezTo>
                  <a:pt x="8728" y="11489"/>
                  <a:pt x="8693" y="11466"/>
                  <a:pt x="8638" y="11490"/>
                </a:cubicBezTo>
                <a:cubicBezTo>
                  <a:pt x="8541" y="11533"/>
                  <a:pt x="8496" y="11423"/>
                  <a:pt x="8547" y="11267"/>
                </a:cubicBezTo>
                <a:cubicBezTo>
                  <a:pt x="8568" y="11203"/>
                  <a:pt x="8569" y="11133"/>
                  <a:pt x="8551" y="11065"/>
                </a:cubicBezTo>
                <a:cubicBezTo>
                  <a:pt x="8507" y="10906"/>
                  <a:pt x="8514" y="9555"/>
                  <a:pt x="8560" y="9341"/>
                </a:cubicBezTo>
                <a:cubicBezTo>
                  <a:pt x="8576" y="9268"/>
                  <a:pt x="8568" y="9229"/>
                  <a:pt x="8537" y="9229"/>
                </a:cubicBezTo>
                <a:close/>
                <a:moveTo>
                  <a:pt x="618" y="9499"/>
                </a:moveTo>
                <a:cubicBezTo>
                  <a:pt x="594" y="9499"/>
                  <a:pt x="574" y="9539"/>
                  <a:pt x="574" y="9588"/>
                </a:cubicBezTo>
                <a:cubicBezTo>
                  <a:pt x="574" y="9638"/>
                  <a:pt x="594" y="9677"/>
                  <a:pt x="618" y="9677"/>
                </a:cubicBezTo>
                <a:cubicBezTo>
                  <a:pt x="643" y="9677"/>
                  <a:pt x="663" y="9638"/>
                  <a:pt x="663" y="9588"/>
                </a:cubicBezTo>
                <a:cubicBezTo>
                  <a:pt x="663" y="9539"/>
                  <a:pt x="643" y="9499"/>
                  <a:pt x="618" y="9499"/>
                </a:cubicBezTo>
                <a:close/>
                <a:moveTo>
                  <a:pt x="8756" y="9856"/>
                </a:moveTo>
                <a:cubicBezTo>
                  <a:pt x="8739" y="9856"/>
                  <a:pt x="8733" y="9897"/>
                  <a:pt x="8743" y="9946"/>
                </a:cubicBezTo>
                <a:cubicBezTo>
                  <a:pt x="8753" y="9995"/>
                  <a:pt x="8767" y="10036"/>
                  <a:pt x="8774" y="10036"/>
                </a:cubicBezTo>
                <a:cubicBezTo>
                  <a:pt x="8781" y="10036"/>
                  <a:pt x="8787" y="9995"/>
                  <a:pt x="8787" y="9946"/>
                </a:cubicBezTo>
                <a:cubicBezTo>
                  <a:pt x="8787" y="9897"/>
                  <a:pt x="8774" y="9856"/>
                  <a:pt x="8756" y="9856"/>
                </a:cubicBezTo>
                <a:close/>
                <a:moveTo>
                  <a:pt x="586" y="10126"/>
                </a:moveTo>
                <a:cubicBezTo>
                  <a:pt x="557" y="10126"/>
                  <a:pt x="544" y="10175"/>
                  <a:pt x="554" y="10248"/>
                </a:cubicBezTo>
                <a:cubicBezTo>
                  <a:pt x="562" y="10316"/>
                  <a:pt x="551" y="10478"/>
                  <a:pt x="529" y="10607"/>
                </a:cubicBezTo>
                <a:cubicBezTo>
                  <a:pt x="483" y="10878"/>
                  <a:pt x="529" y="10937"/>
                  <a:pt x="592" y="10686"/>
                </a:cubicBezTo>
                <a:cubicBezTo>
                  <a:pt x="648" y="10463"/>
                  <a:pt x="644" y="10126"/>
                  <a:pt x="586" y="10126"/>
                </a:cubicBezTo>
                <a:close/>
                <a:moveTo>
                  <a:pt x="8727" y="10483"/>
                </a:moveTo>
                <a:cubicBezTo>
                  <a:pt x="8685" y="10483"/>
                  <a:pt x="8668" y="10535"/>
                  <a:pt x="8673" y="10641"/>
                </a:cubicBezTo>
                <a:cubicBezTo>
                  <a:pt x="8678" y="10727"/>
                  <a:pt x="8665" y="10889"/>
                  <a:pt x="8645" y="11000"/>
                </a:cubicBezTo>
                <a:cubicBezTo>
                  <a:pt x="8598" y="11255"/>
                  <a:pt x="8647" y="11268"/>
                  <a:pt x="8728" y="11022"/>
                </a:cubicBezTo>
                <a:cubicBezTo>
                  <a:pt x="8807" y="10782"/>
                  <a:pt x="8807" y="10483"/>
                  <a:pt x="8727" y="10483"/>
                </a:cubicBezTo>
                <a:close/>
                <a:moveTo>
                  <a:pt x="20932" y="10987"/>
                </a:moveTo>
                <a:cubicBezTo>
                  <a:pt x="20920" y="10980"/>
                  <a:pt x="20901" y="11016"/>
                  <a:pt x="20885" y="11083"/>
                </a:cubicBezTo>
                <a:cubicBezTo>
                  <a:pt x="20859" y="11190"/>
                  <a:pt x="20856" y="11281"/>
                  <a:pt x="20875" y="11350"/>
                </a:cubicBezTo>
                <a:cubicBezTo>
                  <a:pt x="20893" y="11418"/>
                  <a:pt x="20893" y="11475"/>
                  <a:pt x="20872" y="11513"/>
                </a:cubicBezTo>
                <a:cubicBezTo>
                  <a:pt x="20855" y="11545"/>
                  <a:pt x="20848" y="11608"/>
                  <a:pt x="20857" y="11653"/>
                </a:cubicBezTo>
                <a:cubicBezTo>
                  <a:pt x="20866" y="11698"/>
                  <a:pt x="20860" y="11811"/>
                  <a:pt x="20844" y="11905"/>
                </a:cubicBezTo>
                <a:cubicBezTo>
                  <a:pt x="20827" y="11998"/>
                  <a:pt x="20822" y="12099"/>
                  <a:pt x="20833" y="12130"/>
                </a:cubicBezTo>
                <a:cubicBezTo>
                  <a:pt x="20843" y="12161"/>
                  <a:pt x="20906" y="12187"/>
                  <a:pt x="20972" y="12187"/>
                </a:cubicBezTo>
                <a:lnTo>
                  <a:pt x="21093" y="12187"/>
                </a:lnTo>
                <a:lnTo>
                  <a:pt x="21082" y="11596"/>
                </a:lnTo>
                <a:cubicBezTo>
                  <a:pt x="21073" y="11065"/>
                  <a:pt x="21067" y="11010"/>
                  <a:pt x="21016" y="11050"/>
                </a:cubicBezTo>
                <a:cubicBezTo>
                  <a:pt x="20985" y="11075"/>
                  <a:pt x="20952" y="11056"/>
                  <a:pt x="20942" y="11008"/>
                </a:cubicBezTo>
                <a:cubicBezTo>
                  <a:pt x="20940" y="10996"/>
                  <a:pt x="20936" y="10989"/>
                  <a:pt x="20932" y="10987"/>
                </a:cubicBezTo>
                <a:close/>
                <a:moveTo>
                  <a:pt x="13156" y="11033"/>
                </a:moveTo>
                <a:cubicBezTo>
                  <a:pt x="13140" y="11032"/>
                  <a:pt x="13123" y="11038"/>
                  <a:pt x="13109" y="11049"/>
                </a:cubicBezTo>
                <a:cubicBezTo>
                  <a:pt x="13080" y="11072"/>
                  <a:pt x="13096" y="11092"/>
                  <a:pt x="13145" y="11094"/>
                </a:cubicBezTo>
                <a:cubicBezTo>
                  <a:pt x="13194" y="11096"/>
                  <a:pt x="13218" y="11078"/>
                  <a:pt x="13198" y="11053"/>
                </a:cubicBezTo>
                <a:cubicBezTo>
                  <a:pt x="13188" y="11041"/>
                  <a:pt x="13172" y="11033"/>
                  <a:pt x="13156" y="11033"/>
                </a:cubicBezTo>
                <a:close/>
                <a:moveTo>
                  <a:pt x="21179" y="11078"/>
                </a:moveTo>
                <a:cubicBezTo>
                  <a:pt x="21174" y="11078"/>
                  <a:pt x="21170" y="11210"/>
                  <a:pt x="21169" y="11484"/>
                </a:cubicBezTo>
                <a:cubicBezTo>
                  <a:pt x="21168" y="11764"/>
                  <a:pt x="21158" y="12056"/>
                  <a:pt x="21148" y="12134"/>
                </a:cubicBezTo>
                <a:cubicBezTo>
                  <a:pt x="21137" y="12223"/>
                  <a:pt x="21146" y="12277"/>
                  <a:pt x="21172" y="12277"/>
                </a:cubicBezTo>
                <a:cubicBezTo>
                  <a:pt x="21206" y="12277"/>
                  <a:pt x="21212" y="12157"/>
                  <a:pt x="21203" y="11717"/>
                </a:cubicBezTo>
                <a:cubicBezTo>
                  <a:pt x="21194" y="11296"/>
                  <a:pt x="21186" y="11077"/>
                  <a:pt x="21179" y="11078"/>
                </a:cubicBezTo>
                <a:close/>
                <a:moveTo>
                  <a:pt x="13176" y="11491"/>
                </a:moveTo>
                <a:cubicBezTo>
                  <a:pt x="13171" y="11480"/>
                  <a:pt x="13168" y="11572"/>
                  <a:pt x="13168" y="11739"/>
                </a:cubicBezTo>
                <a:cubicBezTo>
                  <a:pt x="13168" y="11960"/>
                  <a:pt x="13174" y="12052"/>
                  <a:pt x="13181" y="11941"/>
                </a:cubicBezTo>
                <a:cubicBezTo>
                  <a:pt x="13188" y="11830"/>
                  <a:pt x="13188" y="11648"/>
                  <a:pt x="13181" y="11537"/>
                </a:cubicBezTo>
                <a:cubicBezTo>
                  <a:pt x="13179" y="11510"/>
                  <a:pt x="13177" y="11495"/>
                  <a:pt x="13176" y="11491"/>
                </a:cubicBezTo>
                <a:close/>
                <a:moveTo>
                  <a:pt x="4901" y="11570"/>
                </a:moveTo>
                <a:cubicBezTo>
                  <a:pt x="4896" y="11586"/>
                  <a:pt x="4891" y="11725"/>
                  <a:pt x="4885" y="11985"/>
                </a:cubicBezTo>
                <a:cubicBezTo>
                  <a:pt x="4878" y="12326"/>
                  <a:pt x="4885" y="12545"/>
                  <a:pt x="4903" y="12545"/>
                </a:cubicBezTo>
                <a:cubicBezTo>
                  <a:pt x="4920" y="12545"/>
                  <a:pt x="4928" y="12364"/>
                  <a:pt x="4923" y="12119"/>
                </a:cubicBezTo>
                <a:cubicBezTo>
                  <a:pt x="4915" y="11730"/>
                  <a:pt x="4908" y="11549"/>
                  <a:pt x="4901" y="11570"/>
                </a:cubicBezTo>
                <a:close/>
                <a:moveTo>
                  <a:pt x="18476" y="12294"/>
                </a:moveTo>
                <a:cubicBezTo>
                  <a:pt x="18468" y="12292"/>
                  <a:pt x="18459" y="12294"/>
                  <a:pt x="18451" y="12299"/>
                </a:cubicBezTo>
                <a:cubicBezTo>
                  <a:pt x="18378" y="12338"/>
                  <a:pt x="18387" y="12498"/>
                  <a:pt x="18471" y="12654"/>
                </a:cubicBezTo>
                <a:cubicBezTo>
                  <a:pt x="18549" y="12799"/>
                  <a:pt x="18552" y="12799"/>
                  <a:pt x="18562" y="12619"/>
                </a:cubicBezTo>
                <a:cubicBezTo>
                  <a:pt x="18571" y="12443"/>
                  <a:pt x="18531" y="12302"/>
                  <a:pt x="18476" y="12294"/>
                </a:cubicBezTo>
                <a:close/>
                <a:moveTo>
                  <a:pt x="13209" y="12402"/>
                </a:moveTo>
                <a:cubicBezTo>
                  <a:pt x="13196" y="12398"/>
                  <a:pt x="13182" y="12416"/>
                  <a:pt x="13175" y="12454"/>
                </a:cubicBezTo>
                <a:cubicBezTo>
                  <a:pt x="13165" y="12504"/>
                  <a:pt x="13177" y="12545"/>
                  <a:pt x="13203" y="12545"/>
                </a:cubicBezTo>
                <a:cubicBezTo>
                  <a:pt x="13254" y="12545"/>
                  <a:pt x="13262" y="12491"/>
                  <a:pt x="13221" y="12415"/>
                </a:cubicBezTo>
                <a:cubicBezTo>
                  <a:pt x="13217" y="12408"/>
                  <a:pt x="13213" y="12404"/>
                  <a:pt x="13209" y="12402"/>
                </a:cubicBezTo>
                <a:close/>
                <a:moveTo>
                  <a:pt x="2298" y="12455"/>
                </a:moveTo>
                <a:cubicBezTo>
                  <a:pt x="2221" y="12455"/>
                  <a:pt x="2221" y="12460"/>
                  <a:pt x="2273" y="12635"/>
                </a:cubicBezTo>
                <a:cubicBezTo>
                  <a:pt x="2302" y="12734"/>
                  <a:pt x="2338" y="12814"/>
                  <a:pt x="2351" y="12814"/>
                </a:cubicBezTo>
                <a:cubicBezTo>
                  <a:pt x="2365" y="12814"/>
                  <a:pt x="2377" y="12734"/>
                  <a:pt x="2377" y="12635"/>
                </a:cubicBezTo>
                <a:cubicBezTo>
                  <a:pt x="2377" y="12501"/>
                  <a:pt x="2357" y="12455"/>
                  <a:pt x="2298" y="12455"/>
                </a:cubicBezTo>
                <a:close/>
                <a:moveTo>
                  <a:pt x="10545" y="12668"/>
                </a:moveTo>
                <a:cubicBezTo>
                  <a:pt x="10539" y="12669"/>
                  <a:pt x="10534" y="12673"/>
                  <a:pt x="10530" y="12681"/>
                </a:cubicBezTo>
                <a:cubicBezTo>
                  <a:pt x="10508" y="12722"/>
                  <a:pt x="10515" y="12783"/>
                  <a:pt x="10551" y="12865"/>
                </a:cubicBezTo>
                <a:cubicBezTo>
                  <a:pt x="10613" y="13008"/>
                  <a:pt x="10649" y="13026"/>
                  <a:pt x="10649" y="12915"/>
                </a:cubicBezTo>
                <a:cubicBezTo>
                  <a:pt x="10649" y="12799"/>
                  <a:pt x="10584" y="12658"/>
                  <a:pt x="10545" y="12668"/>
                </a:cubicBezTo>
                <a:close/>
                <a:moveTo>
                  <a:pt x="776" y="12814"/>
                </a:moveTo>
                <a:cubicBezTo>
                  <a:pt x="763" y="12814"/>
                  <a:pt x="751" y="12875"/>
                  <a:pt x="751" y="12949"/>
                </a:cubicBezTo>
                <a:cubicBezTo>
                  <a:pt x="751" y="13023"/>
                  <a:pt x="763" y="13084"/>
                  <a:pt x="776" y="13084"/>
                </a:cubicBezTo>
                <a:cubicBezTo>
                  <a:pt x="790" y="13084"/>
                  <a:pt x="801" y="13023"/>
                  <a:pt x="801" y="12949"/>
                </a:cubicBezTo>
                <a:cubicBezTo>
                  <a:pt x="801" y="12875"/>
                  <a:pt x="790" y="12814"/>
                  <a:pt x="776" y="12814"/>
                </a:cubicBezTo>
                <a:close/>
                <a:moveTo>
                  <a:pt x="20770" y="13063"/>
                </a:moveTo>
                <a:cubicBezTo>
                  <a:pt x="20768" y="13063"/>
                  <a:pt x="20765" y="13085"/>
                  <a:pt x="20761" y="13129"/>
                </a:cubicBezTo>
                <a:cubicBezTo>
                  <a:pt x="20738" y="13427"/>
                  <a:pt x="20694" y="13505"/>
                  <a:pt x="20675" y="13284"/>
                </a:cubicBezTo>
                <a:cubicBezTo>
                  <a:pt x="20652" y="13014"/>
                  <a:pt x="20605" y="13029"/>
                  <a:pt x="20605" y="13307"/>
                </a:cubicBezTo>
                <a:cubicBezTo>
                  <a:pt x="20605" y="13496"/>
                  <a:pt x="20619" y="13531"/>
                  <a:pt x="20694" y="13531"/>
                </a:cubicBezTo>
                <a:cubicBezTo>
                  <a:pt x="20775" y="13531"/>
                  <a:pt x="20782" y="13506"/>
                  <a:pt x="20779" y="13240"/>
                </a:cubicBezTo>
                <a:cubicBezTo>
                  <a:pt x="20777" y="13122"/>
                  <a:pt x="20775" y="13063"/>
                  <a:pt x="20770" y="13063"/>
                </a:cubicBezTo>
                <a:close/>
                <a:moveTo>
                  <a:pt x="8919" y="13084"/>
                </a:moveTo>
                <a:cubicBezTo>
                  <a:pt x="8912" y="13084"/>
                  <a:pt x="8906" y="13163"/>
                  <a:pt x="8906" y="13262"/>
                </a:cubicBezTo>
                <a:cubicBezTo>
                  <a:pt x="8906" y="13363"/>
                  <a:pt x="8925" y="13441"/>
                  <a:pt x="8951" y="13441"/>
                </a:cubicBezTo>
                <a:cubicBezTo>
                  <a:pt x="8987" y="13441"/>
                  <a:pt x="8990" y="13405"/>
                  <a:pt x="8965" y="13262"/>
                </a:cubicBezTo>
                <a:cubicBezTo>
                  <a:pt x="8947" y="13163"/>
                  <a:pt x="8927" y="13084"/>
                  <a:pt x="8919" y="13084"/>
                </a:cubicBezTo>
                <a:close/>
                <a:moveTo>
                  <a:pt x="4491" y="13165"/>
                </a:moveTo>
                <a:cubicBezTo>
                  <a:pt x="4489" y="13161"/>
                  <a:pt x="4485" y="13178"/>
                  <a:pt x="4482" y="13218"/>
                </a:cubicBezTo>
                <a:cubicBezTo>
                  <a:pt x="4448" y="13635"/>
                  <a:pt x="4358" y="13710"/>
                  <a:pt x="4354" y="13325"/>
                </a:cubicBezTo>
                <a:cubicBezTo>
                  <a:pt x="4352" y="13131"/>
                  <a:pt x="4352" y="13131"/>
                  <a:pt x="4324" y="13338"/>
                </a:cubicBezTo>
                <a:cubicBezTo>
                  <a:pt x="4309" y="13454"/>
                  <a:pt x="4303" y="13582"/>
                  <a:pt x="4312" y="13624"/>
                </a:cubicBezTo>
                <a:cubicBezTo>
                  <a:pt x="4320" y="13665"/>
                  <a:pt x="4367" y="13696"/>
                  <a:pt x="4415" y="13692"/>
                </a:cubicBezTo>
                <a:cubicBezTo>
                  <a:pt x="4497" y="13685"/>
                  <a:pt x="4503" y="13660"/>
                  <a:pt x="4500" y="13361"/>
                </a:cubicBezTo>
                <a:cubicBezTo>
                  <a:pt x="4499" y="13241"/>
                  <a:pt x="4496" y="13173"/>
                  <a:pt x="4491" y="13165"/>
                </a:cubicBezTo>
                <a:close/>
                <a:moveTo>
                  <a:pt x="19933" y="13212"/>
                </a:moveTo>
                <a:cubicBezTo>
                  <a:pt x="19931" y="13210"/>
                  <a:pt x="19930" y="13211"/>
                  <a:pt x="19928" y="13214"/>
                </a:cubicBezTo>
                <a:cubicBezTo>
                  <a:pt x="19892" y="13281"/>
                  <a:pt x="19897" y="13736"/>
                  <a:pt x="19935" y="13878"/>
                </a:cubicBezTo>
                <a:cubicBezTo>
                  <a:pt x="19958" y="13965"/>
                  <a:pt x="19971" y="13969"/>
                  <a:pt x="19979" y="13894"/>
                </a:cubicBezTo>
                <a:cubicBezTo>
                  <a:pt x="19996" y="13739"/>
                  <a:pt x="19960" y="13233"/>
                  <a:pt x="19933" y="13212"/>
                </a:cubicBezTo>
                <a:close/>
                <a:moveTo>
                  <a:pt x="3658" y="13352"/>
                </a:moveTo>
                <a:cubicBezTo>
                  <a:pt x="3652" y="13352"/>
                  <a:pt x="3647" y="13433"/>
                  <a:pt x="3647" y="13531"/>
                </a:cubicBezTo>
                <a:cubicBezTo>
                  <a:pt x="3647" y="13630"/>
                  <a:pt x="3659" y="13711"/>
                  <a:pt x="3673" y="13711"/>
                </a:cubicBezTo>
                <a:cubicBezTo>
                  <a:pt x="3688" y="13711"/>
                  <a:pt x="3693" y="13630"/>
                  <a:pt x="3685" y="13531"/>
                </a:cubicBezTo>
                <a:cubicBezTo>
                  <a:pt x="3676" y="13433"/>
                  <a:pt x="3664" y="13352"/>
                  <a:pt x="3658" y="13352"/>
                </a:cubicBezTo>
                <a:close/>
                <a:moveTo>
                  <a:pt x="12639" y="13352"/>
                </a:moveTo>
                <a:cubicBezTo>
                  <a:pt x="12633" y="13352"/>
                  <a:pt x="12628" y="13433"/>
                  <a:pt x="12628" y="13531"/>
                </a:cubicBezTo>
                <a:cubicBezTo>
                  <a:pt x="12628" y="13630"/>
                  <a:pt x="12640" y="13711"/>
                  <a:pt x="12655" y="13711"/>
                </a:cubicBezTo>
                <a:cubicBezTo>
                  <a:pt x="12669" y="13711"/>
                  <a:pt x="12675" y="13630"/>
                  <a:pt x="12666" y="13531"/>
                </a:cubicBezTo>
                <a:cubicBezTo>
                  <a:pt x="12658" y="13433"/>
                  <a:pt x="12646" y="13352"/>
                  <a:pt x="12639" y="13352"/>
                </a:cubicBezTo>
                <a:close/>
                <a:moveTo>
                  <a:pt x="1080" y="13441"/>
                </a:moveTo>
                <a:cubicBezTo>
                  <a:pt x="1065" y="13441"/>
                  <a:pt x="1057" y="13734"/>
                  <a:pt x="1063" y="14092"/>
                </a:cubicBezTo>
                <a:cubicBezTo>
                  <a:pt x="1068" y="14449"/>
                  <a:pt x="1059" y="14788"/>
                  <a:pt x="1043" y="14845"/>
                </a:cubicBezTo>
                <a:cubicBezTo>
                  <a:pt x="1024" y="14913"/>
                  <a:pt x="1025" y="14970"/>
                  <a:pt x="1046" y="15008"/>
                </a:cubicBezTo>
                <a:cubicBezTo>
                  <a:pt x="1099" y="15108"/>
                  <a:pt x="1046" y="15245"/>
                  <a:pt x="978" y="15184"/>
                </a:cubicBezTo>
                <a:cubicBezTo>
                  <a:pt x="915" y="15127"/>
                  <a:pt x="915" y="15128"/>
                  <a:pt x="973" y="15263"/>
                </a:cubicBezTo>
                <a:cubicBezTo>
                  <a:pt x="1077" y="15504"/>
                  <a:pt x="1106" y="15301"/>
                  <a:pt x="1106" y="14327"/>
                </a:cubicBezTo>
                <a:cubicBezTo>
                  <a:pt x="1106" y="13840"/>
                  <a:pt x="1094" y="13441"/>
                  <a:pt x="1080" y="13441"/>
                </a:cubicBezTo>
                <a:close/>
                <a:moveTo>
                  <a:pt x="16921" y="13530"/>
                </a:moveTo>
                <a:cubicBezTo>
                  <a:pt x="16907" y="13525"/>
                  <a:pt x="16911" y="13554"/>
                  <a:pt x="16932" y="13629"/>
                </a:cubicBezTo>
                <a:cubicBezTo>
                  <a:pt x="16952" y="13706"/>
                  <a:pt x="16961" y="13948"/>
                  <a:pt x="16953" y="14248"/>
                </a:cubicBezTo>
                <a:cubicBezTo>
                  <a:pt x="16943" y="14628"/>
                  <a:pt x="16947" y="14705"/>
                  <a:pt x="16972" y="14584"/>
                </a:cubicBezTo>
                <a:cubicBezTo>
                  <a:pt x="17018" y="14355"/>
                  <a:pt x="16997" y="13601"/>
                  <a:pt x="16942" y="13546"/>
                </a:cubicBezTo>
                <a:cubicBezTo>
                  <a:pt x="16933" y="13538"/>
                  <a:pt x="16926" y="13532"/>
                  <a:pt x="16921" y="13530"/>
                </a:cubicBezTo>
                <a:close/>
                <a:moveTo>
                  <a:pt x="12764" y="13563"/>
                </a:moveTo>
                <a:cubicBezTo>
                  <a:pt x="12754" y="13557"/>
                  <a:pt x="12746" y="13576"/>
                  <a:pt x="12746" y="13616"/>
                </a:cubicBezTo>
                <a:cubicBezTo>
                  <a:pt x="12746" y="13668"/>
                  <a:pt x="12760" y="13711"/>
                  <a:pt x="12776" y="13711"/>
                </a:cubicBezTo>
                <a:cubicBezTo>
                  <a:pt x="12792" y="13711"/>
                  <a:pt x="12805" y="13693"/>
                  <a:pt x="12805" y="13671"/>
                </a:cubicBezTo>
                <a:cubicBezTo>
                  <a:pt x="12805" y="13650"/>
                  <a:pt x="12792" y="13607"/>
                  <a:pt x="12776" y="13576"/>
                </a:cubicBezTo>
                <a:cubicBezTo>
                  <a:pt x="12772" y="13569"/>
                  <a:pt x="12768" y="13564"/>
                  <a:pt x="12764" y="13563"/>
                </a:cubicBezTo>
                <a:close/>
                <a:moveTo>
                  <a:pt x="9454" y="13711"/>
                </a:moveTo>
                <a:cubicBezTo>
                  <a:pt x="9447" y="13711"/>
                  <a:pt x="9433" y="13751"/>
                  <a:pt x="9422" y="13801"/>
                </a:cubicBezTo>
                <a:cubicBezTo>
                  <a:pt x="9412" y="13850"/>
                  <a:pt x="9418" y="13890"/>
                  <a:pt x="9435" y="13890"/>
                </a:cubicBezTo>
                <a:cubicBezTo>
                  <a:pt x="9453" y="13890"/>
                  <a:pt x="9467" y="13850"/>
                  <a:pt x="9467" y="13801"/>
                </a:cubicBezTo>
                <a:cubicBezTo>
                  <a:pt x="9467" y="13751"/>
                  <a:pt x="9461" y="13711"/>
                  <a:pt x="9454" y="13711"/>
                </a:cubicBezTo>
                <a:close/>
                <a:moveTo>
                  <a:pt x="9078" y="13801"/>
                </a:moveTo>
                <a:lnTo>
                  <a:pt x="9169" y="14033"/>
                </a:lnTo>
                <a:cubicBezTo>
                  <a:pt x="9219" y="14161"/>
                  <a:pt x="9251" y="14312"/>
                  <a:pt x="9241" y="14369"/>
                </a:cubicBezTo>
                <a:cubicBezTo>
                  <a:pt x="9227" y="14445"/>
                  <a:pt x="9232" y="14445"/>
                  <a:pt x="9260" y="14368"/>
                </a:cubicBezTo>
                <a:cubicBezTo>
                  <a:pt x="9283" y="14303"/>
                  <a:pt x="9290" y="14171"/>
                  <a:pt x="9278" y="14030"/>
                </a:cubicBezTo>
                <a:cubicBezTo>
                  <a:pt x="9263" y="13846"/>
                  <a:pt x="9241" y="13801"/>
                  <a:pt x="9169" y="13801"/>
                </a:cubicBezTo>
                <a:lnTo>
                  <a:pt x="9078" y="13801"/>
                </a:lnTo>
                <a:close/>
                <a:moveTo>
                  <a:pt x="2344" y="13898"/>
                </a:moveTo>
                <a:cubicBezTo>
                  <a:pt x="2331" y="13891"/>
                  <a:pt x="2315" y="13907"/>
                  <a:pt x="2296" y="13943"/>
                </a:cubicBezTo>
                <a:cubicBezTo>
                  <a:pt x="2239" y="14049"/>
                  <a:pt x="2211" y="14530"/>
                  <a:pt x="2246" y="14773"/>
                </a:cubicBezTo>
                <a:cubicBezTo>
                  <a:pt x="2258" y="14855"/>
                  <a:pt x="2265" y="14955"/>
                  <a:pt x="2262" y="14997"/>
                </a:cubicBezTo>
                <a:cubicBezTo>
                  <a:pt x="2259" y="15040"/>
                  <a:pt x="2272" y="15130"/>
                  <a:pt x="2290" y="15199"/>
                </a:cubicBezTo>
                <a:cubicBezTo>
                  <a:pt x="2309" y="15267"/>
                  <a:pt x="2343" y="15324"/>
                  <a:pt x="2366" y="15324"/>
                </a:cubicBezTo>
                <a:cubicBezTo>
                  <a:pt x="2399" y="15324"/>
                  <a:pt x="2407" y="15185"/>
                  <a:pt x="2403" y="14704"/>
                </a:cubicBezTo>
                <a:cubicBezTo>
                  <a:pt x="2398" y="14156"/>
                  <a:pt x="2383" y="13921"/>
                  <a:pt x="2344" y="13898"/>
                </a:cubicBezTo>
                <a:close/>
                <a:moveTo>
                  <a:pt x="20826" y="13931"/>
                </a:moveTo>
                <a:cubicBezTo>
                  <a:pt x="20821" y="13925"/>
                  <a:pt x="20817" y="13977"/>
                  <a:pt x="20817" y="14070"/>
                </a:cubicBezTo>
                <a:cubicBezTo>
                  <a:pt x="20817" y="14193"/>
                  <a:pt x="20823" y="14243"/>
                  <a:pt x="20831" y="14181"/>
                </a:cubicBezTo>
                <a:cubicBezTo>
                  <a:pt x="20840" y="14120"/>
                  <a:pt x="20840" y="14019"/>
                  <a:pt x="20831" y="13957"/>
                </a:cubicBezTo>
                <a:cubicBezTo>
                  <a:pt x="20829" y="13942"/>
                  <a:pt x="20828" y="13933"/>
                  <a:pt x="20826" y="13931"/>
                </a:cubicBezTo>
                <a:close/>
                <a:moveTo>
                  <a:pt x="18446" y="13980"/>
                </a:moveTo>
                <a:cubicBezTo>
                  <a:pt x="18434" y="13980"/>
                  <a:pt x="18423" y="14023"/>
                  <a:pt x="18402" y="14111"/>
                </a:cubicBezTo>
                <a:cubicBezTo>
                  <a:pt x="18378" y="14208"/>
                  <a:pt x="18364" y="14333"/>
                  <a:pt x="18371" y="14388"/>
                </a:cubicBezTo>
                <a:cubicBezTo>
                  <a:pt x="18378" y="14443"/>
                  <a:pt x="18373" y="14541"/>
                  <a:pt x="18360" y="14604"/>
                </a:cubicBezTo>
                <a:cubicBezTo>
                  <a:pt x="18347" y="14668"/>
                  <a:pt x="18347" y="14835"/>
                  <a:pt x="18361" y="14976"/>
                </a:cubicBezTo>
                <a:cubicBezTo>
                  <a:pt x="18375" y="15123"/>
                  <a:pt x="18373" y="15253"/>
                  <a:pt x="18358" y="15283"/>
                </a:cubicBezTo>
                <a:cubicBezTo>
                  <a:pt x="18312" y="15369"/>
                  <a:pt x="18327" y="15578"/>
                  <a:pt x="18382" y="15614"/>
                </a:cubicBezTo>
                <a:cubicBezTo>
                  <a:pt x="18509" y="15696"/>
                  <a:pt x="18532" y="15602"/>
                  <a:pt x="18543" y="14935"/>
                </a:cubicBezTo>
                <a:cubicBezTo>
                  <a:pt x="18552" y="14405"/>
                  <a:pt x="18545" y="14261"/>
                  <a:pt x="18500" y="14113"/>
                </a:cubicBezTo>
                <a:cubicBezTo>
                  <a:pt x="18473" y="14024"/>
                  <a:pt x="18459" y="13980"/>
                  <a:pt x="18446" y="13980"/>
                </a:cubicBezTo>
                <a:close/>
                <a:moveTo>
                  <a:pt x="10549" y="14203"/>
                </a:moveTo>
                <a:cubicBezTo>
                  <a:pt x="10533" y="14204"/>
                  <a:pt x="10526" y="14251"/>
                  <a:pt x="10519" y="14358"/>
                </a:cubicBezTo>
                <a:cubicBezTo>
                  <a:pt x="10479" y="14956"/>
                  <a:pt x="10479" y="15227"/>
                  <a:pt x="10520" y="15404"/>
                </a:cubicBezTo>
                <a:cubicBezTo>
                  <a:pt x="10607" y="15782"/>
                  <a:pt x="10649" y="15642"/>
                  <a:pt x="10649" y="14969"/>
                </a:cubicBezTo>
                <a:cubicBezTo>
                  <a:pt x="10649" y="14439"/>
                  <a:pt x="10640" y="14330"/>
                  <a:pt x="10590" y="14249"/>
                </a:cubicBezTo>
                <a:cubicBezTo>
                  <a:pt x="10572" y="14219"/>
                  <a:pt x="10559" y="14203"/>
                  <a:pt x="10549" y="14203"/>
                </a:cubicBezTo>
                <a:close/>
                <a:moveTo>
                  <a:pt x="16958" y="14946"/>
                </a:moveTo>
                <a:cubicBezTo>
                  <a:pt x="16956" y="14941"/>
                  <a:pt x="16954" y="14948"/>
                  <a:pt x="16952" y="14966"/>
                </a:cubicBezTo>
                <a:cubicBezTo>
                  <a:pt x="16944" y="15040"/>
                  <a:pt x="16929" y="15160"/>
                  <a:pt x="16920" y="15234"/>
                </a:cubicBezTo>
                <a:cubicBezTo>
                  <a:pt x="16910" y="15308"/>
                  <a:pt x="16905" y="15404"/>
                  <a:pt x="16908" y="15446"/>
                </a:cubicBezTo>
                <a:cubicBezTo>
                  <a:pt x="16911" y="15488"/>
                  <a:pt x="16899" y="15579"/>
                  <a:pt x="16880" y="15648"/>
                </a:cubicBezTo>
                <a:cubicBezTo>
                  <a:pt x="16843" y="15784"/>
                  <a:pt x="16853" y="15801"/>
                  <a:pt x="16924" y="15718"/>
                </a:cubicBezTo>
                <a:cubicBezTo>
                  <a:pt x="16958" y="15679"/>
                  <a:pt x="16970" y="15549"/>
                  <a:pt x="16969" y="15248"/>
                </a:cubicBezTo>
                <a:cubicBezTo>
                  <a:pt x="16968" y="15076"/>
                  <a:pt x="16963" y="14961"/>
                  <a:pt x="16958" y="14946"/>
                </a:cubicBezTo>
                <a:close/>
                <a:moveTo>
                  <a:pt x="3309" y="14966"/>
                </a:moveTo>
                <a:cubicBezTo>
                  <a:pt x="3283" y="14966"/>
                  <a:pt x="3263" y="15005"/>
                  <a:pt x="3263" y="15055"/>
                </a:cubicBezTo>
                <a:cubicBezTo>
                  <a:pt x="3263" y="15104"/>
                  <a:pt x="3275" y="15144"/>
                  <a:pt x="3291" y="15144"/>
                </a:cubicBezTo>
                <a:cubicBezTo>
                  <a:pt x="3306" y="15144"/>
                  <a:pt x="3326" y="15104"/>
                  <a:pt x="3336" y="15055"/>
                </a:cubicBezTo>
                <a:cubicBezTo>
                  <a:pt x="3346" y="15005"/>
                  <a:pt x="3334" y="14966"/>
                  <a:pt x="3309" y="14966"/>
                </a:cubicBezTo>
                <a:close/>
                <a:moveTo>
                  <a:pt x="9256" y="15260"/>
                </a:moveTo>
                <a:cubicBezTo>
                  <a:pt x="9254" y="15260"/>
                  <a:pt x="9252" y="15261"/>
                  <a:pt x="9249" y="15264"/>
                </a:cubicBezTo>
                <a:cubicBezTo>
                  <a:pt x="9231" y="15284"/>
                  <a:pt x="9219" y="15350"/>
                  <a:pt x="9224" y="15410"/>
                </a:cubicBezTo>
                <a:cubicBezTo>
                  <a:pt x="9228" y="15469"/>
                  <a:pt x="9203" y="15543"/>
                  <a:pt x="9166" y="15571"/>
                </a:cubicBezTo>
                <a:cubicBezTo>
                  <a:pt x="9104" y="15621"/>
                  <a:pt x="9104" y="15627"/>
                  <a:pt x="9158" y="15687"/>
                </a:cubicBezTo>
                <a:cubicBezTo>
                  <a:pt x="9233" y="15769"/>
                  <a:pt x="9250" y="15733"/>
                  <a:pt x="9267" y="15456"/>
                </a:cubicBezTo>
                <a:cubicBezTo>
                  <a:pt x="9275" y="15328"/>
                  <a:pt x="9271" y="15259"/>
                  <a:pt x="9256" y="15260"/>
                </a:cubicBezTo>
                <a:close/>
                <a:moveTo>
                  <a:pt x="19362" y="15463"/>
                </a:moveTo>
                <a:cubicBezTo>
                  <a:pt x="19358" y="15463"/>
                  <a:pt x="19355" y="15464"/>
                  <a:pt x="19351" y="15468"/>
                </a:cubicBezTo>
                <a:cubicBezTo>
                  <a:pt x="19280" y="15551"/>
                  <a:pt x="19275" y="15751"/>
                  <a:pt x="19343" y="15805"/>
                </a:cubicBezTo>
                <a:cubicBezTo>
                  <a:pt x="19395" y="15847"/>
                  <a:pt x="19401" y="15878"/>
                  <a:pt x="19370" y="15971"/>
                </a:cubicBezTo>
                <a:cubicBezTo>
                  <a:pt x="19345" y="16046"/>
                  <a:pt x="19262" y="16079"/>
                  <a:pt x="19129" y="16066"/>
                </a:cubicBezTo>
                <a:cubicBezTo>
                  <a:pt x="18981" y="16053"/>
                  <a:pt x="18922" y="16082"/>
                  <a:pt x="18911" y="16171"/>
                </a:cubicBezTo>
                <a:cubicBezTo>
                  <a:pt x="18902" y="16244"/>
                  <a:pt x="18922" y="16314"/>
                  <a:pt x="18960" y="16347"/>
                </a:cubicBezTo>
                <a:lnTo>
                  <a:pt x="19025" y="16401"/>
                </a:lnTo>
                <a:lnTo>
                  <a:pt x="18951" y="16583"/>
                </a:lnTo>
                <a:lnTo>
                  <a:pt x="18877" y="16766"/>
                </a:lnTo>
                <a:lnTo>
                  <a:pt x="19010" y="16719"/>
                </a:lnTo>
                <a:cubicBezTo>
                  <a:pt x="19083" y="16694"/>
                  <a:pt x="19269" y="16631"/>
                  <a:pt x="19423" y="16579"/>
                </a:cubicBezTo>
                <a:cubicBezTo>
                  <a:pt x="19578" y="16528"/>
                  <a:pt x="19751" y="16457"/>
                  <a:pt x="19807" y="16424"/>
                </a:cubicBezTo>
                <a:lnTo>
                  <a:pt x="19911" y="16364"/>
                </a:lnTo>
                <a:lnTo>
                  <a:pt x="19778" y="16314"/>
                </a:lnTo>
                <a:cubicBezTo>
                  <a:pt x="19637" y="16262"/>
                  <a:pt x="19611" y="16125"/>
                  <a:pt x="19724" y="16028"/>
                </a:cubicBezTo>
                <a:cubicBezTo>
                  <a:pt x="19769" y="15990"/>
                  <a:pt x="19740" y="15966"/>
                  <a:pt x="19638" y="15960"/>
                </a:cubicBezTo>
                <a:cubicBezTo>
                  <a:pt x="19498" y="15952"/>
                  <a:pt x="19480" y="15927"/>
                  <a:pt x="19438" y="15686"/>
                </a:cubicBezTo>
                <a:cubicBezTo>
                  <a:pt x="19414" y="15541"/>
                  <a:pt x="19386" y="15460"/>
                  <a:pt x="19362" y="15463"/>
                </a:cubicBezTo>
                <a:close/>
                <a:moveTo>
                  <a:pt x="19904" y="15503"/>
                </a:moveTo>
                <a:cubicBezTo>
                  <a:pt x="19867" y="15503"/>
                  <a:pt x="19863" y="15530"/>
                  <a:pt x="19888" y="15604"/>
                </a:cubicBezTo>
                <a:cubicBezTo>
                  <a:pt x="19906" y="15659"/>
                  <a:pt x="19914" y="15761"/>
                  <a:pt x="19905" y="15828"/>
                </a:cubicBezTo>
                <a:cubicBezTo>
                  <a:pt x="19888" y="15965"/>
                  <a:pt x="19899" y="15977"/>
                  <a:pt x="19967" y="15898"/>
                </a:cubicBezTo>
                <a:cubicBezTo>
                  <a:pt x="20027" y="15828"/>
                  <a:pt x="19975" y="15503"/>
                  <a:pt x="19904" y="15503"/>
                </a:cubicBezTo>
                <a:close/>
                <a:moveTo>
                  <a:pt x="2823" y="15522"/>
                </a:moveTo>
                <a:cubicBezTo>
                  <a:pt x="2752" y="15521"/>
                  <a:pt x="2739" y="15544"/>
                  <a:pt x="2768" y="15597"/>
                </a:cubicBezTo>
                <a:cubicBezTo>
                  <a:pt x="2800" y="15656"/>
                  <a:pt x="2819" y="15802"/>
                  <a:pt x="2819" y="15986"/>
                </a:cubicBezTo>
                <a:cubicBezTo>
                  <a:pt x="2819" y="16148"/>
                  <a:pt x="2828" y="16307"/>
                  <a:pt x="2839" y="16340"/>
                </a:cubicBezTo>
                <a:cubicBezTo>
                  <a:pt x="2850" y="16373"/>
                  <a:pt x="2920" y="16399"/>
                  <a:pt x="2994" y="16398"/>
                </a:cubicBezTo>
                <a:cubicBezTo>
                  <a:pt x="3141" y="16397"/>
                  <a:pt x="3233" y="16287"/>
                  <a:pt x="3177" y="16182"/>
                </a:cubicBezTo>
                <a:cubicBezTo>
                  <a:pt x="3155" y="16140"/>
                  <a:pt x="3153" y="16068"/>
                  <a:pt x="3173" y="15956"/>
                </a:cubicBezTo>
                <a:cubicBezTo>
                  <a:pt x="3218" y="15699"/>
                  <a:pt x="3136" y="15565"/>
                  <a:pt x="2913" y="15532"/>
                </a:cubicBezTo>
                <a:cubicBezTo>
                  <a:pt x="2876" y="15527"/>
                  <a:pt x="2846" y="15523"/>
                  <a:pt x="2823" y="15522"/>
                </a:cubicBezTo>
                <a:close/>
                <a:moveTo>
                  <a:pt x="11277" y="15684"/>
                </a:moveTo>
                <a:cubicBezTo>
                  <a:pt x="11100" y="15687"/>
                  <a:pt x="11076" y="15749"/>
                  <a:pt x="11087" y="16181"/>
                </a:cubicBezTo>
                <a:lnTo>
                  <a:pt x="11098" y="16579"/>
                </a:lnTo>
                <a:lnTo>
                  <a:pt x="11224" y="16579"/>
                </a:lnTo>
                <a:cubicBezTo>
                  <a:pt x="11335" y="16579"/>
                  <a:pt x="11351" y="16555"/>
                  <a:pt x="11351" y="16378"/>
                </a:cubicBezTo>
                <a:cubicBezTo>
                  <a:pt x="11351" y="16267"/>
                  <a:pt x="11355" y="16135"/>
                  <a:pt x="11358" y="16086"/>
                </a:cubicBezTo>
                <a:cubicBezTo>
                  <a:pt x="11379" y="15805"/>
                  <a:pt x="11354" y="15683"/>
                  <a:pt x="11277" y="15684"/>
                </a:cubicBezTo>
                <a:close/>
                <a:moveTo>
                  <a:pt x="19010" y="15694"/>
                </a:moveTo>
                <a:cubicBezTo>
                  <a:pt x="18996" y="15694"/>
                  <a:pt x="18983" y="15700"/>
                  <a:pt x="18973" y="15713"/>
                </a:cubicBezTo>
                <a:cubicBezTo>
                  <a:pt x="18952" y="15738"/>
                  <a:pt x="18969" y="15758"/>
                  <a:pt x="19010" y="15758"/>
                </a:cubicBezTo>
                <a:cubicBezTo>
                  <a:pt x="19051" y="15758"/>
                  <a:pt x="19067" y="15738"/>
                  <a:pt x="19047" y="15713"/>
                </a:cubicBezTo>
                <a:cubicBezTo>
                  <a:pt x="19036" y="15700"/>
                  <a:pt x="19023" y="15694"/>
                  <a:pt x="19010" y="15694"/>
                </a:cubicBezTo>
                <a:close/>
                <a:moveTo>
                  <a:pt x="12293" y="15871"/>
                </a:moveTo>
                <a:cubicBezTo>
                  <a:pt x="12201" y="15877"/>
                  <a:pt x="12187" y="15895"/>
                  <a:pt x="12238" y="15939"/>
                </a:cubicBezTo>
                <a:cubicBezTo>
                  <a:pt x="12320" y="16009"/>
                  <a:pt x="12327" y="16145"/>
                  <a:pt x="12254" y="16234"/>
                </a:cubicBezTo>
                <a:cubicBezTo>
                  <a:pt x="12204" y="16293"/>
                  <a:pt x="12205" y="16298"/>
                  <a:pt x="12259" y="16298"/>
                </a:cubicBezTo>
                <a:cubicBezTo>
                  <a:pt x="12349" y="16298"/>
                  <a:pt x="12406" y="16193"/>
                  <a:pt x="12411" y="16019"/>
                </a:cubicBezTo>
                <a:cubicBezTo>
                  <a:pt x="12414" y="15891"/>
                  <a:pt x="12392" y="15863"/>
                  <a:pt x="12293" y="15871"/>
                </a:cubicBezTo>
                <a:close/>
                <a:moveTo>
                  <a:pt x="11685" y="15971"/>
                </a:moveTo>
                <a:cubicBezTo>
                  <a:pt x="11628" y="15976"/>
                  <a:pt x="11598" y="16018"/>
                  <a:pt x="11608" y="16077"/>
                </a:cubicBezTo>
                <a:cubicBezTo>
                  <a:pt x="11617" y="16131"/>
                  <a:pt x="11632" y="16247"/>
                  <a:pt x="11642" y="16333"/>
                </a:cubicBezTo>
                <a:cubicBezTo>
                  <a:pt x="11652" y="16419"/>
                  <a:pt x="11673" y="16489"/>
                  <a:pt x="11689" y="16489"/>
                </a:cubicBezTo>
                <a:cubicBezTo>
                  <a:pt x="11704" y="16489"/>
                  <a:pt x="11711" y="16440"/>
                  <a:pt x="11704" y="16378"/>
                </a:cubicBezTo>
                <a:cubicBezTo>
                  <a:pt x="11697" y="16316"/>
                  <a:pt x="11710" y="16197"/>
                  <a:pt x="11734" y="16114"/>
                </a:cubicBezTo>
                <a:cubicBezTo>
                  <a:pt x="11773" y="15976"/>
                  <a:pt x="11769" y="15964"/>
                  <a:pt x="11685" y="15971"/>
                </a:cubicBezTo>
                <a:close/>
                <a:moveTo>
                  <a:pt x="20546" y="16052"/>
                </a:moveTo>
                <a:cubicBezTo>
                  <a:pt x="20522" y="16052"/>
                  <a:pt x="20498" y="16057"/>
                  <a:pt x="20479" y="16068"/>
                </a:cubicBezTo>
                <a:cubicBezTo>
                  <a:pt x="20443" y="16089"/>
                  <a:pt x="20473" y="16106"/>
                  <a:pt x="20546" y="16106"/>
                </a:cubicBezTo>
                <a:cubicBezTo>
                  <a:pt x="20619" y="16106"/>
                  <a:pt x="20649" y="16089"/>
                  <a:pt x="20613" y="16068"/>
                </a:cubicBezTo>
                <a:cubicBezTo>
                  <a:pt x="20594" y="16057"/>
                  <a:pt x="20570" y="16052"/>
                  <a:pt x="20546" y="16052"/>
                </a:cubicBezTo>
                <a:close/>
                <a:moveTo>
                  <a:pt x="20208" y="16130"/>
                </a:moveTo>
                <a:cubicBezTo>
                  <a:pt x="20184" y="16130"/>
                  <a:pt x="20157" y="16171"/>
                  <a:pt x="20147" y="16220"/>
                </a:cubicBezTo>
                <a:cubicBezTo>
                  <a:pt x="20137" y="16269"/>
                  <a:pt x="20156" y="16310"/>
                  <a:pt x="20190" y="16310"/>
                </a:cubicBezTo>
                <a:cubicBezTo>
                  <a:pt x="20223" y="16310"/>
                  <a:pt x="20250" y="16269"/>
                  <a:pt x="20250" y="16220"/>
                </a:cubicBezTo>
                <a:cubicBezTo>
                  <a:pt x="20250" y="16171"/>
                  <a:pt x="20231" y="16130"/>
                  <a:pt x="20208" y="16130"/>
                </a:cubicBezTo>
                <a:close/>
                <a:moveTo>
                  <a:pt x="3400" y="16167"/>
                </a:moveTo>
                <a:cubicBezTo>
                  <a:pt x="3388" y="16163"/>
                  <a:pt x="3374" y="16181"/>
                  <a:pt x="3366" y="16219"/>
                </a:cubicBezTo>
                <a:cubicBezTo>
                  <a:pt x="3356" y="16269"/>
                  <a:pt x="3368" y="16310"/>
                  <a:pt x="3394" y="16310"/>
                </a:cubicBezTo>
                <a:cubicBezTo>
                  <a:pt x="3446" y="16310"/>
                  <a:pt x="3454" y="16256"/>
                  <a:pt x="3413" y="16179"/>
                </a:cubicBezTo>
                <a:cubicBezTo>
                  <a:pt x="3409" y="16172"/>
                  <a:pt x="3405" y="16169"/>
                  <a:pt x="3400" y="16167"/>
                </a:cubicBezTo>
                <a:close/>
                <a:moveTo>
                  <a:pt x="11491" y="16220"/>
                </a:moveTo>
                <a:cubicBezTo>
                  <a:pt x="11486" y="16220"/>
                  <a:pt x="11475" y="16281"/>
                  <a:pt x="11465" y="16355"/>
                </a:cubicBezTo>
                <a:cubicBezTo>
                  <a:pt x="11455" y="16436"/>
                  <a:pt x="11465" y="16489"/>
                  <a:pt x="11491" y="16489"/>
                </a:cubicBezTo>
                <a:cubicBezTo>
                  <a:pt x="11517" y="16489"/>
                  <a:pt x="11526" y="16436"/>
                  <a:pt x="11516" y="16355"/>
                </a:cubicBezTo>
                <a:cubicBezTo>
                  <a:pt x="11507" y="16281"/>
                  <a:pt x="11496" y="16220"/>
                  <a:pt x="11491" y="16220"/>
                </a:cubicBezTo>
                <a:close/>
                <a:moveTo>
                  <a:pt x="11978" y="16321"/>
                </a:moveTo>
                <a:cubicBezTo>
                  <a:pt x="11954" y="16321"/>
                  <a:pt x="11930" y="16326"/>
                  <a:pt x="11912" y="16337"/>
                </a:cubicBezTo>
                <a:cubicBezTo>
                  <a:pt x="11875" y="16359"/>
                  <a:pt x="11905" y="16375"/>
                  <a:pt x="11978" y="16375"/>
                </a:cubicBezTo>
                <a:cubicBezTo>
                  <a:pt x="12051" y="16375"/>
                  <a:pt x="12081" y="16359"/>
                  <a:pt x="12045" y="16337"/>
                </a:cubicBezTo>
                <a:cubicBezTo>
                  <a:pt x="12026" y="16326"/>
                  <a:pt x="12002" y="16321"/>
                  <a:pt x="11978" y="16321"/>
                </a:cubicBezTo>
                <a:close/>
                <a:moveTo>
                  <a:pt x="21539" y="21450"/>
                </a:moveTo>
                <a:cubicBezTo>
                  <a:pt x="21529" y="21444"/>
                  <a:pt x="21521" y="21465"/>
                  <a:pt x="21521" y="21504"/>
                </a:cubicBezTo>
                <a:cubicBezTo>
                  <a:pt x="21521" y="21556"/>
                  <a:pt x="21534" y="21598"/>
                  <a:pt x="21550" y="21598"/>
                </a:cubicBezTo>
                <a:cubicBezTo>
                  <a:pt x="21567" y="21598"/>
                  <a:pt x="21580" y="21580"/>
                  <a:pt x="21580" y="21559"/>
                </a:cubicBezTo>
                <a:cubicBezTo>
                  <a:pt x="21580" y="21537"/>
                  <a:pt x="21567" y="21495"/>
                  <a:pt x="21550" y="21465"/>
                </a:cubicBezTo>
                <a:cubicBezTo>
                  <a:pt x="21546" y="21457"/>
                  <a:pt x="21543" y="21452"/>
                  <a:pt x="21539" y="21450"/>
                </a:cubicBezTo>
                <a:close/>
              </a:path>
            </a:pathLst>
          </a:custGeom>
          <a:ln w="12700">
            <a:miter lim="400000"/>
          </a:ln>
        </p:spPr>
      </p:pic>
      <p:pic>
        <p:nvPicPr>
          <p:cNvPr id="135" name="Texto la historia negra.pdf"/>
          <p:cNvPicPr>
            <a:picLocks noChangeAspect="1"/>
          </p:cNvPicPr>
          <p:nvPr/>
        </p:nvPicPr>
        <p:blipFill>
          <a:blip r:embed="rId4">
            <a:extLst/>
          </a:blip>
          <a:stretch>
            <a:fillRect/>
          </a:stretch>
        </p:blipFill>
        <p:spPr>
          <a:xfrm>
            <a:off x="4697214" y="4236839"/>
            <a:ext cx="14989729" cy="4429558"/>
          </a:xfrm>
          <a:prstGeom prst="rect">
            <a:avLst/>
          </a:prstGeom>
          <a:ln w="25400">
            <a:miter lim="400000"/>
          </a:ln>
          <a:effectLst>
            <a:reflection blurRad="0" stA="50000" stPos="0" endA="0" endPos="40000" dist="0" dir="5400000" fadeDir="5400000" sx="100000" sy="-100000" kx="0" ky="0" algn="bl" rotWithShape="0"/>
          </a:effectLst>
        </p:spPr>
      </p:pic>
    </p:spTree>
  </p:cSld>
  <p:clrMapOvr>
    <a:masterClrMapping/>
  </p:clrMapOvr>
  <p:transition xmlns:p14="http://schemas.microsoft.com/office/powerpoint/2010/main" spd="med" advClick="1"/>
</p:sld>
</file>

<file path=ppt/slides/slide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137" name="STILL01-LHNCM-filtered.png"/>
          <p:cNvPicPr>
            <a:picLocks noChangeAspect="1"/>
          </p:cNvPicPr>
          <p:nvPr>
            <p:ph type="pic" idx="13"/>
          </p:nvPr>
        </p:nvPicPr>
        <p:blipFill>
          <a:blip r:embed="rId2">
            <a:extLst/>
          </a:blip>
          <a:srcRect l="0" t="0" r="0" b="0"/>
          <a:stretch>
            <a:fillRect/>
          </a:stretch>
        </p:blipFill>
        <p:spPr>
          <a:xfrm>
            <a:off x="5545" y="-6747"/>
            <a:ext cx="24372910" cy="13729395"/>
          </a:xfrm>
          <a:prstGeom prst="rect">
            <a:avLst/>
          </a:prstGeom>
        </p:spPr>
      </p:pic>
      <p:sp>
        <p:nvSpPr>
          <p:cNvPr id="138" name="Shape 138"/>
          <p:cNvSpPr/>
          <p:nvPr/>
        </p:nvSpPr>
        <p:spPr>
          <a:xfrm>
            <a:off x="1747802" y="2925365"/>
            <a:ext cx="8292040" cy="7865270"/>
          </a:xfrm>
          <a:prstGeom prst="rect">
            <a:avLst/>
          </a:prstGeom>
          <a:ln w="12700">
            <a:miter lim="400000"/>
          </a:ln>
          <a:extLst>
            <a:ext uri="{C572A759-6A51-4108-AA02-DFA0A04FC94B}">
              <ma14:wrappingTextBoxFlag xmlns:ma14="http://schemas.microsoft.com/office/mac/drawingml/2011/main" val="1"/>
            </a:ext>
          </a:extLst>
        </p:spPr>
        <p:txBody>
          <a:bodyPr lIns="71437" tIns="71437" rIns="71437" bIns="71437" anchor="ctr">
            <a:spAutoFit/>
          </a:bodyPr>
          <a:lstStyle/>
          <a:p>
            <a:pPr marR="466129" algn="just" defTabSz="642937">
              <a:spcBef>
                <a:spcPts val="1400"/>
              </a:spcBef>
              <a:defRPr sz="2400">
                <a:solidFill>
                  <a:srgbClr val="FFFFFF"/>
                </a:solidFill>
                <a:effectLst>
                  <a:outerShdw sx="100000" sy="100000" kx="0" ky="0" algn="b" rotWithShape="0" blurRad="88900" dist="12700" dir="18900000">
                    <a:srgbClr val="000000"/>
                  </a:outerShdw>
                </a:effectLst>
                <a:latin typeface="Avenir Heavy"/>
                <a:ea typeface="Avenir Heavy"/>
                <a:cs typeface="Avenir Heavy"/>
                <a:sym typeface="Avenir Heavy"/>
              </a:defRPr>
            </a:pPr>
            <a:r>
              <a:t>Después de haber realizado estudios de cine redescubro el libro escrito por el tío de mi madre, el cineasta Miguel Contreras Torres. A través de sus investigaciones se me revela su interesante vida que se me había sido ocultada pero también la situación que él enfrentó, cómo vio morir la exitosa industria mexicana del cine a manos del monopolio de salas de cine perpetrado por el americano William O. Jenkins desde los años de la Época de Oro.</a:t>
            </a:r>
          </a:p>
          <a:p>
            <a:pPr marR="466129" algn="just" defTabSz="642937">
              <a:spcBef>
                <a:spcPts val="1400"/>
              </a:spcBef>
              <a:defRPr sz="2400">
                <a:solidFill>
                  <a:srgbClr val="FFFFFF"/>
                </a:solidFill>
                <a:effectLst>
                  <a:outerShdw sx="100000" sy="100000" kx="0" ky="0" algn="b" rotWithShape="0" blurRad="88900" dist="12700" dir="18900000">
                    <a:srgbClr val="000000"/>
                  </a:outerShdw>
                </a:effectLst>
                <a:latin typeface="Avenir Heavy"/>
                <a:ea typeface="Avenir Heavy"/>
                <a:cs typeface="Avenir Heavy"/>
                <a:sym typeface="Avenir Heavy"/>
              </a:defRPr>
            </a:pPr>
            <a:r>
              <a:t>Tal vez al buscar entre sus películas las razones que motivaron al tío Miguel a escribir este libro encontremos respuestas sobre un pasado desconocido para nosotros. Una enseñanza del pasado para el presente en el que corremos el riesgo de cometer los mismos errores en la era del cine digital. La lucha del Tío Miguel anunció la pérdida del cine mexicano con su público, desencuentro vigente hasta el día de hoy.</a:t>
            </a:r>
          </a:p>
        </p:txBody>
      </p:sp>
      <p:sp>
        <p:nvSpPr>
          <p:cNvPr id="139" name="Shape 139"/>
          <p:cNvSpPr/>
          <p:nvPr/>
        </p:nvSpPr>
        <p:spPr>
          <a:xfrm>
            <a:off x="1729200" y="1605755"/>
            <a:ext cx="3490088" cy="1184276"/>
          </a:xfrm>
          <a:prstGeom prst="rect">
            <a:avLst/>
          </a:prstGeom>
          <a:ln w="12700">
            <a:miter lim="400000"/>
          </a:ln>
          <a:extLst>
            <a:ext uri="{C572A759-6A51-4108-AA02-DFA0A04FC94B}">
              <ma14:wrappingTextBoxFlag xmlns:ma14="http://schemas.microsoft.com/office/mac/drawingml/2011/main" val="1"/>
            </a:ext>
          </a:extLst>
        </p:spPr>
        <p:txBody>
          <a:bodyPr wrap="none" lIns="71437" tIns="71437" rIns="71437" bIns="71437" anchor="ctr">
            <a:spAutoFit/>
          </a:bodyPr>
          <a:lstStyle>
            <a:lvl1pPr>
              <a:defRPr i="1" sz="6000">
                <a:solidFill>
                  <a:srgbClr val="FFFFFF"/>
                </a:solidFill>
                <a:effectLst>
                  <a:outerShdw sx="100000" sy="100000" kx="0" ky="0" algn="b" rotWithShape="0" blurRad="76200" dist="38100" dir="18900000">
                    <a:srgbClr val="C9C3BA"/>
                  </a:outerShdw>
                </a:effectLst>
                <a:latin typeface="Avenir Next"/>
                <a:ea typeface="Avenir Next"/>
                <a:cs typeface="Avenir Next"/>
                <a:sym typeface="Avenir Next"/>
              </a:defRPr>
            </a:lvl1pPr>
          </a:lstStyle>
          <a:p>
            <a:pPr/>
            <a:r>
              <a:t>SINOPSIS</a:t>
            </a:r>
          </a:p>
        </p:txBody>
      </p:sp>
    </p:spTree>
  </p:cSld>
  <p:clrMapOvr>
    <a:masterClrMapping/>
  </p:clrMapOvr>
  <p:transition xmlns:p14="http://schemas.microsoft.com/office/powerpoint/2010/main" spd="med" advClick="1" p14:dur="1000"/>
</p:sld>
</file>

<file path=ppt/slides/slide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141" name="STILL11-LHNCM-filtered.jpeg"/>
          <p:cNvPicPr>
            <a:picLocks noChangeAspect="1"/>
          </p:cNvPicPr>
          <p:nvPr>
            <p:ph type="pic" idx="13"/>
          </p:nvPr>
        </p:nvPicPr>
        <p:blipFill>
          <a:blip r:embed="rId2">
            <a:extLst/>
          </a:blip>
          <a:srcRect l="0" t="0" r="380" b="0"/>
          <a:stretch>
            <a:fillRect/>
          </a:stretch>
        </p:blipFill>
        <p:spPr>
          <a:xfrm>
            <a:off x="-16677" y="-614591"/>
            <a:ext cx="25572166" cy="14459929"/>
          </a:xfrm>
          <a:prstGeom prst="rect">
            <a:avLst/>
          </a:prstGeom>
        </p:spPr>
      </p:pic>
      <p:sp>
        <p:nvSpPr>
          <p:cNvPr id="142" name="Shape 142"/>
          <p:cNvSpPr/>
          <p:nvPr/>
        </p:nvSpPr>
        <p:spPr>
          <a:xfrm>
            <a:off x="1429734" y="650874"/>
            <a:ext cx="6089270" cy="1184276"/>
          </a:xfrm>
          <a:prstGeom prst="rect">
            <a:avLst/>
          </a:prstGeom>
          <a:ln w="12700">
            <a:miter lim="400000"/>
          </a:ln>
          <a:extLst>
            <a:ext uri="{C572A759-6A51-4108-AA02-DFA0A04FC94B}">
              <ma14:wrappingTextBoxFlag xmlns:ma14="http://schemas.microsoft.com/office/mac/drawingml/2011/main" val="1"/>
            </a:ext>
          </a:extLst>
        </p:spPr>
        <p:txBody>
          <a:bodyPr wrap="none" lIns="71437" tIns="71437" rIns="71437" bIns="71437" anchor="ctr">
            <a:spAutoFit/>
          </a:bodyPr>
          <a:lstStyle>
            <a:lvl1pPr>
              <a:defRPr i="1" sz="6000">
                <a:solidFill>
                  <a:srgbClr val="FFFFFF"/>
                </a:solidFill>
                <a:effectLst>
                  <a:outerShdw sx="100000" sy="100000" kx="0" ky="0" algn="b" rotWithShape="0" blurRad="76200" dist="38100" dir="18900000">
                    <a:srgbClr val="C9C3BA"/>
                  </a:outerShdw>
                </a:effectLst>
                <a:latin typeface="Avenir Next"/>
                <a:ea typeface="Avenir Next"/>
                <a:cs typeface="Avenir Next"/>
                <a:sym typeface="Avenir Next"/>
              </a:defRPr>
            </a:lvl1pPr>
          </a:lstStyle>
          <a:p>
            <a:pPr/>
            <a:r>
              <a:t>Nota del Director</a:t>
            </a:r>
          </a:p>
        </p:txBody>
      </p:sp>
      <p:sp>
        <p:nvSpPr>
          <p:cNvPr id="143" name="Shape 143"/>
          <p:cNvSpPr/>
          <p:nvPr/>
        </p:nvSpPr>
        <p:spPr>
          <a:xfrm>
            <a:off x="1463639" y="2539153"/>
            <a:ext cx="8316815" cy="10317957"/>
          </a:xfrm>
          <a:prstGeom prst="rect">
            <a:avLst/>
          </a:prstGeom>
          <a:ln w="12700">
            <a:miter lim="400000"/>
          </a:ln>
          <a:extLst>
            <a:ext uri="{C572A759-6A51-4108-AA02-DFA0A04FC94B}">
              <ma14:wrappingTextBoxFlag xmlns:ma14="http://schemas.microsoft.com/office/mac/drawingml/2011/main" val="1"/>
            </a:ext>
          </a:extLst>
        </p:spPr>
        <p:txBody>
          <a:bodyPr lIns="71437" tIns="71437" rIns="71437" bIns="71437" anchor="ctr">
            <a:spAutoFit/>
          </a:bodyPr>
          <a:lstStyle/>
          <a:p>
            <a:pPr marR="466129" algn="just" defTabSz="642937">
              <a:spcBef>
                <a:spcPts val="1400"/>
              </a:spcBef>
              <a:defRPr sz="2400">
                <a:solidFill>
                  <a:srgbClr val="FFFFFF"/>
                </a:solidFill>
                <a:effectLst>
                  <a:outerShdw sx="100000" sy="100000" kx="0" ky="0" algn="b" rotWithShape="0" blurRad="88900" dist="12700" dir="18900000">
                    <a:srgbClr val="000000"/>
                  </a:outerShdw>
                </a:effectLst>
                <a:latin typeface="Avenir Heavy"/>
                <a:ea typeface="Avenir Heavy"/>
                <a:cs typeface="Avenir Heavy"/>
                <a:sym typeface="Avenir Heavy"/>
              </a:defRPr>
            </a:pPr>
            <a:r>
              <a:t>Este documental surge de la necesidad de rescatar una parte de la historia del cine nacional para poderla compartir con las siguientes generaciones a través de la imagen en movimiento. Buscamos contar de una manera libre y con una aproximación personal cómo es que el cine norteamericano se apoderó de las salas que algún día fueron para nuestro cine. Actualmente pareciera como algo natural el que las pantallas le sean vedadas a la mayor parte de las producciones nacionales.</a:t>
            </a:r>
          </a:p>
          <a:p>
            <a:pPr marR="466129" algn="just" defTabSz="642937">
              <a:spcBef>
                <a:spcPts val="1400"/>
              </a:spcBef>
              <a:defRPr sz="2400">
                <a:solidFill>
                  <a:srgbClr val="FFFFFF"/>
                </a:solidFill>
                <a:effectLst>
                  <a:outerShdw sx="100000" sy="100000" kx="0" ky="0" algn="b" rotWithShape="0" blurRad="88900" dist="12700" dir="18900000">
                    <a:srgbClr val="000000"/>
                  </a:outerShdw>
                </a:effectLst>
                <a:latin typeface="Avenir Heavy"/>
                <a:ea typeface="Avenir Heavy"/>
                <a:cs typeface="Avenir Heavy"/>
                <a:sym typeface="Avenir Heavy"/>
              </a:defRPr>
            </a:pPr>
            <a:r>
              <a:t>¿Pero qué relación tienen esta situación conmigo y con la historia del cine a la que formo parte como espectador y cineasta en México?</a:t>
            </a:r>
          </a:p>
          <a:p>
            <a:pPr marR="466129" algn="just" defTabSz="642937">
              <a:spcBef>
                <a:spcPts val="1400"/>
              </a:spcBef>
              <a:defRPr sz="2400">
                <a:solidFill>
                  <a:srgbClr val="FFFFFF"/>
                </a:solidFill>
                <a:effectLst>
                  <a:outerShdw sx="100000" sy="100000" kx="0" ky="0" algn="b" rotWithShape="0" blurRad="88900" dist="12700" dir="18900000">
                    <a:srgbClr val="000000"/>
                  </a:outerShdw>
                </a:effectLst>
                <a:latin typeface="Avenir Heavy"/>
                <a:ea typeface="Avenir Heavy"/>
                <a:cs typeface="Avenir Heavy"/>
                <a:sym typeface="Avenir Heavy"/>
              </a:defRPr>
            </a:pPr>
            <a:r>
              <a:t>Yo he perdido al cine mexicano como mi familia perdió al Tío Miguel al permitir que su legado artístico pasara de mano en mano, su espectacular mansión demolida, e incluso la placa de cobre que lo rememoraba fue robada y jamás repuesta.</a:t>
            </a:r>
          </a:p>
          <a:p>
            <a:pPr marR="466129" algn="just" defTabSz="642937">
              <a:spcBef>
                <a:spcPts val="1400"/>
              </a:spcBef>
              <a:defRPr sz="2400">
                <a:solidFill>
                  <a:srgbClr val="FFFFFF"/>
                </a:solidFill>
                <a:effectLst>
                  <a:outerShdw sx="100000" sy="100000" kx="0" ky="0" algn="b" rotWithShape="0" blurRad="88900" dist="12700" dir="18900000">
                    <a:srgbClr val="000000"/>
                  </a:outerShdw>
                </a:effectLst>
                <a:latin typeface="Avenir Heavy"/>
                <a:ea typeface="Avenir Heavy"/>
                <a:cs typeface="Avenir Heavy"/>
                <a:sym typeface="Avenir Heavy"/>
              </a:defRPr>
            </a:pPr>
            <a:r>
              <a:t>Al reapropiarme de los largometrajes que el Tío dejó seguramente habrá hallazgos, tal vez pueda recuperar alguna parte de la historia que nunca nos contaron y que puede perderse en los libros de historia.</a:t>
            </a:r>
          </a:p>
        </p:txBody>
      </p:sp>
      <p:pic>
        <p:nvPicPr>
          <p:cNvPr id="144" name="pasted-image.pdf"/>
          <p:cNvPicPr>
            <a:picLocks noChangeAspect="1"/>
          </p:cNvPicPr>
          <p:nvPr/>
        </p:nvPicPr>
        <p:blipFill>
          <a:blip r:embed="rId3">
            <a:extLst/>
          </a:blip>
          <a:stretch>
            <a:fillRect/>
          </a:stretch>
        </p:blipFill>
        <p:spPr>
          <a:xfrm>
            <a:off x="18993352" y="8339955"/>
            <a:ext cx="7893845" cy="857251"/>
          </a:xfrm>
          <a:prstGeom prst="rect">
            <a:avLst/>
          </a:prstGeom>
          <a:ln w="12700">
            <a:miter lim="400000"/>
          </a:ln>
        </p:spPr>
      </p:pic>
    </p:spTree>
  </p:cSld>
  <p:clrMapOvr>
    <a:masterClrMapping/>
  </p:clrMapOvr>
  <p:transition xmlns:p14="http://schemas.microsoft.com/office/powerpoint/2010/main" spd="med" advClick="1" p14:dur="1000"/>
</p:sld>
</file>

<file path=ppt/slides/slide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146" name="STILL10-LHNCM-filtered.jpeg"/>
          <p:cNvPicPr>
            <a:picLocks noChangeAspect="1"/>
          </p:cNvPicPr>
          <p:nvPr/>
        </p:nvPicPr>
        <p:blipFill>
          <a:blip r:embed="rId2">
            <a:extLst/>
          </a:blip>
          <a:stretch>
            <a:fillRect/>
          </a:stretch>
        </p:blipFill>
        <p:spPr>
          <a:xfrm>
            <a:off x="-4961" y="-29667"/>
            <a:ext cx="24454461" cy="13775334"/>
          </a:xfrm>
          <a:prstGeom prst="rect">
            <a:avLst/>
          </a:prstGeom>
          <a:ln w="12700">
            <a:miter lim="400000"/>
          </a:ln>
        </p:spPr>
      </p:pic>
      <p:sp>
        <p:nvSpPr>
          <p:cNvPr id="147" name="Shape 147"/>
          <p:cNvSpPr/>
          <p:nvPr/>
        </p:nvSpPr>
        <p:spPr>
          <a:xfrm>
            <a:off x="1050061" y="2181224"/>
            <a:ext cx="8171004" cy="701676"/>
          </a:xfrm>
          <a:prstGeom prst="rect">
            <a:avLst/>
          </a:prstGeom>
          <a:ln w="12700">
            <a:miter lim="400000"/>
          </a:ln>
          <a:extLst>
            <a:ext uri="{C572A759-6A51-4108-AA02-DFA0A04FC94B}">
              <ma14:wrappingTextBoxFlag xmlns:ma14="http://schemas.microsoft.com/office/mac/drawingml/2011/main" val="1"/>
            </a:ext>
          </a:extLst>
        </p:spPr>
        <p:txBody>
          <a:bodyPr wrap="none" lIns="71437" tIns="71437" rIns="71437" bIns="71437" anchor="ctr">
            <a:spAutoFit/>
          </a:bodyPr>
          <a:lstStyle>
            <a:lvl1pPr>
              <a:defRPr>
                <a:solidFill>
                  <a:srgbClr val="FFFFFF"/>
                </a:solidFill>
                <a:effectLst>
                  <a:outerShdw sx="100000" sy="100000" kx="0" ky="0" algn="b" rotWithShape="0" blurRad="76200" dist="38100" dir="18900000">
                    <a:srgbClr val="C9C3BA"/>
                  </a:outerShdw>
                </a:effectLst>
                <a:latin typeface="Avenir Next"/>
                <a:ea typeface="Avenir Next"/>
                <a:cs typeface="Avenir Next"/>
                <a:sym typeface="Avenir Next"/>
              </a:defRPr>
            </a:lvl1pPr>
          </a:lstStyle>
          <a:p>
            <a:pPr/>
            <a:r>
              <a:t>Andrés García Franco / Guionista y Director</a:t>
            </a:r>
          </a:p>
        </p:txBody>
      </p:sp>
      <p:sp>
        <p:nvSpPr>
          <p:cNvPr id="148" name="Shape 148"/>
          <p:cNvSpPr/>
          <p:nvPr/>
        </p:nvSpPr>
        <p:spPr>
          <a:xfrm>
            <a:off x="1047188" y="3006749"/>
            <a:ext cx="9068557" cy="10101264"/>
          </a:xfrm>
          <a:prstGeom prst="rect">
            <a:avLst/>
          </a:prstGeom>
          <a:ln w="12700">
            <a:miter lim="400000"/>
          </a:ln>
          <a:extLst>
            <a:ext uri="{C572A759-6A51-4108-AA02-DFA0A04FC94B}">
              <ma14:wrappingTextBoxFlag xmlns:ma14="http://schemas.microsoft.com/office/mac/drawingml/2011/main" val="1"/>
            </a:ext>
          </a:extLst>
        </p:spPr>
        <p:txBody>
          <a:bodyPr lIns="71437" tIns="71437" rIns="71437" bIns="71437" anchor="ctr">
            <a:spAutoFit/>
          </a:bodyPr>
          <a:lstStyle/>
          <a:p>
            <a:pPr marR="466129" algn="just" defTabSz="642937">
              <a:spcBef>
                <a:spcPts val="1400"/>
              </a:spcBef>
              <a:defRPr sz="2600">
                <a:solidFill>
                  <a:srgbClr val="FFFFFF"/>
                </a:solidFill>
                <a:effectLst>
                  <a:outerShdw sx="100000" sy="100000" kx="0" ky="0" algn="b" rotWithShape="0" blurRad="88900" dist="12700" dir="18900000">
                    <a:srgbClr val="000000"/>
                  </a:outerShdw>
                </a:effectLst>
                <a:latin typeface="Avenir Heavy"/>
                <a:ea typeface="Avenir Heavy"/>
                <a:cs typeface="Avenir Heavy"/>
                <a:sym typeface="Avenir Heavy"/>
              </a:defRPr>
            </a:pPr>
            <a:r>
              <a:t>Se graduó del CUEC-UNAM en el 2004 y posteriormente, las becas Fulbright-García Robles y FONCA le fueron otorgadas para realizar estudios de maestría en el San Francisco Art Institute. Su cortometraje de tésis “La Invención” basado en en el cuento de Adolfo Bioy Casáres fue premiado en festivales importantes como el de Cannes y San Sebastián. Sus obras fílmicas “Cines Abandonados” y “Mar Sangre Película”, han sido exhibidas alrededor del mundo en festivales de cine alternativos y como parte de curadurías de cine experimental y documental.</a:t>
            </a:r>
          </a:p>
          <a:p>
            <a:pPr marR="466129" algn="just" defTabSz="642937">
              <a:spcBef>
                <a:spcPts val="1400"/>
              </a:spcBef>
              <a:defRPr sz="2600">
                <a:solidFill>
                  <a:srgbClr val="FFFFFF"/>
                </a:solidFill>
                <a:effectLst>
                  <a:outerShdw sx="100000" sy="100000" kx="0" ky="0" algn="b" rotWithShape="0" blurRad="88900" dist="12700" dir="18900000">
                    <a:srgbClr val="000000"/>
                  </a:outerShdw>
                </a:effectLst>
                <a:latin typeface="Avenir Heavy"/>
                <a:ea typeface="Avenir Heavy"/>
                <a:cs typeface="Avenir Heavy"/>
                <a:sym typeface="Avenir Heavy"/>
              </a:defRPr>
            </a:pPr>
            <a:r>
              <a:t>En los últimos años dirigió la serie documental “La Ciudad de México en el Tiempo” para el Canal Once, la serie de ficción “Curiosidades Históricas” para el SPR. Actualmente es profesor de cine y miembro fundador de la agencia de investigación audiovisual La Pizca Film Research, también se encuentra preparando la segunda temporada de la serie Relatos de Mujeres para el Canal Once.</a:t>
            </a:r>
          </a:p>
        </p:txBody>
      </p:sp>
      <p:pic>
        <p:nvPicPr>
          <p:cNvPr id="149" name="pasted-image.pdf"/>
          <p:cNvPicPr>
            <a:picLocks noChangeAspect="1"/>
          </p:cNvPicPr>
          <p:nvPr/>
        </p:nvPicPr>
        <p:blipFill>
          <a:blip r:embed="rId3">
            <a:extLst/>
          </a:blip>
          <a:stretch>
            <a:fillRect/>
          </a:stretch>
        </p:blipFill>
        <p:spPr>
          <a:xfrm>
            <a:off x="18993352" y="8339955"/>
            <a:ext cx="7893845" cy="857251"/>
          </a:xfrm>
          <a:prstGeom prst="rect">
            <a:avLst/>
          </a:prstGeom>
          <a:ln w="12700">
            <a:miter lim="400000"/>
          </a:ln>
        </p:spPr>
      </p:pic>
      <p:sp>
        <p:nvSpPr>
          <p:cNvPr id="150" name="Shape 150"/>
          <p:cNvSpPr/>
          <p:nvPr/>
        </p:nvSpPr>
        <p:spPr>
          <a:xfrm>
            <a:off x="9819449" y="449262"/>
            <a:ext cx="3983102" cy="1184276"/>
          </a:xfrm>
          <a:prstGeom prst="rect">
            <a:avLst/>
          </a:prstGeom>
          <a:ln w="12700">
            <a:miter lim="400000"/>
          </a:ln>
          <a:extLst>
            <a:ext uri="{C572A759-6A51-4108-AA02-DFA0A04FC94B}">
              <ma14:wrappingTextBoxFlag xmlns:ma14="http://schemas.microsoft.com/office/mac/drawingml/2011/main" val="1"/>
            </a:ext>
          </a:extLst>
        </p:spPr>
        <p:txBody>
          <a:bodyPr wrap="none" lIns="71437" tIns="71437" rIns="71437" bIns="71437" anchor="ctr">
            <a:spAutoFit/>
          </a:bodyPr>
          <a:lstStyle>
            <a:lvl1pPr>
              <a:defRPr i="1" sz="6000">
                <a:solidFill>
                  <a:srgbClr val="FFFFFF"/>
                </a:solidFill>
                <a:effectLst>
                  <a:outerShdw sx="100000" sy="100000" kx="0" ky="0" algn="b" rotWithShape="0" blurRad="76200" dist="38100" dir="18900000">
                    <a:srgbClr val="C9C3BA"/>
                  </a:outerShdw>
                </a:effectLst>
                <a:latin typeface="Avenir Next"/>
                <a:ea typeface="Avenir Next"/>
                <a:cs typeface="Avenir Next"/>
                <a:sym typeface="Avenir Next"/>
              </a:defRPr>
            </a:lvl1pPr>
          </a:lstStyle>
          <a:p>
            <a:pPr/>
            <a:r>
              <a:t>Curriculum</a:t>
            </a:r>
          </a:p>
        </p:txBody>
      </p:sp>
      <p:sp>
        <p:nvSpPr>
          <p:cNvPr id="151" name="Shape 151"/>
          <p:cNvSpPr/>
          <p:nvPr/>
        </p:nvSpPr>
        <p:spPr>
          <a:xfrm>
            <a:off x="13856437" y="2181224"/>
            <a:ext cx="4935652" cy="701676"/>
          </a:xfrm>
          <a:prstGeom prst="rect">
            <a:avLst/>
          </a:prstGeom>
          <a:ln w="12700">
            <a:miter lim="400000"/>
          </a:ln>
          <a:extLst>
            <a:ext uri="{C572A759-6A51-4108-AA02-DFA0A04FC94B}">
              <ma14:wrappingTextBoxFlag xmlns:ma14="http://schemas.microsoft.com/office/mac/drawingml/2011/main" val="1"/>
            </a:ext>
          </a:extLst>
        </p:spPr>
        <p:txBody>
          <a:bodyPr wrap="none" lIns="71437" tIns="71437" rIns="71437" bIns="71437" anchor="ctr">
            <a:spAutoFit/>
          </a:bodyPr>
          <a:lstStyle>
            <a:lvl1pPr>
              <a:defRPr>
                <a:solidFill>
                  <a:srgbClr val="FFFFFF"/>
                </a:solidFill>
                <a:effectLst>
                  <a:outerShdw sx="100000" sy="100000" kx="0" ky="0" algn="b" rotWithShape="0" blurRad="76200" dist="38100" dir="18900000">
                    <a:srgbClr val="C9C3BA"/>
                  </a:outerShdw>
                </a:effectLst>
                <a:latin typeface="Avenir Next"/>
                <a:ea typeface="Avenir Next"/>
                <a:cs typeface="Avenir Next"/>
                <a:sym typeface="Avenir Next"/>
              </a:defRPr>
            </a:lvl1pPr>
          </a:lstStyle>
          <a:p>
            <a:pPr/>
            <a:r>
              <a:t>Cecilia Girón / Productora</a:t>
            </a:r>
          </a:p>
        </p:txBody>
      </p:sp>
      <p:sp>
        <p:nvSpPr>
          <p:cNvPr id="152" name="Shape 152"/>
          <p:cNvSpPr/>
          <p:nvPr/>
        </p:nvSpPr>
        <p:spPr>
          <a:xfrm>
            <a:off x="13886888" y="2973585"/>
            <a:ext cx="8941557" cy="8551070"/>
          </a:xfrm>
          <a:prstGeom prst="rect">
            <a:avLst/>
          </a:prstGeom>
          <a:ln w="12700">
            <a:miter lim="400000"/>
          </a:ln>
          <a:extLst>
            <a:ext uri="{C572A759-6A51-4108-AA02-DFA0A04FC94B}">
              <ma14:wrappingTextBoxFlag xmlns:ma14="http://schemas.microsoft.com/office/mac/drawingml/2011/main" val="1"/>
            </a:ext>
          </a:extLst>
        </p:spPr>
        <p:txBody>
          <a:bodyPr lIns="71437" tIns="71437" rIns="71437" bIns="71437" anchor="ctr">
            <a:spAutoFit/>
          </a:bodyPr>
          <a:lstStyle/>
          <a:p>
            <a:pPr marR="466129" algn="just" defTabSz="642937">
              <a:spcBef>
                <a:spcPts val="1400"/>
              </a:spcBef>
              <a:defRPr sz="2600">
                <a:solidFill>
                  <a:srgbClr val="FFFFFF"/>
                </a:solidFill>
                <a:effectLst>
                  <a:outerShdw sx="100000" sy="100000" kx="0" ky="0" algn="b" rotWithShape="0" blurRad="88900" dist="12700" dir="18900000">
                    <a:srgbClr val="000000"/>
                  </a:outerShdw>
                </a:effectLst>
                <a:latin typeface="Avenir Heavy"/>
                <a:ea typeface="Avenir Heavy"/>
                <a:cs typeface="Avenir Heavy"/>
                <a:sym typeface="Avenir Heavy"/>
              </a:defRPr>
            </a:pPr>
            <a:r>
              <a:t>Cineasta mexicana especializada en Producción  egresada del Centro Universitario de Estudios Cinematográficos de la UNAM, ha participado en más de 17 largometrajes, 25 cortometrajes, comerciales y programas de televisión realizando distintas labores entre las cuales destacan la producción y la asistencia de dirección.</a:t>
            </a:r>
          </a:p>
          <a:p>
            <a:pPr marR="466129" algn="just" defTabSz="642937">
              <a:spcBef>
                <a:spcPts val="1400"/>
              </a:spcBef>
              <a:defRPr sz="2600">
                <a:solidFill>
                  <a:srgbClr val="FFFFFF"/>
                </a:solidFill>
                <a:effectLst>
                  <a:outerShdw sx="100000" sy="100000" kx="0" ky="0" algn="b" rotWithShape="0" blurRad="88900" dist="12700" dir="18900000">
                    <a:srgbClr val="000000"/>
                  </a:outerShdw>
                </a:effectLst>
                <a:latin typeface="Avenir Heavy"/>
                <a:ea typeface="Avenir Heavy"/>
                <a:cs typeface="Avenir Heavy"/>
                <a:sym typeface="Avenir Heavy"/>
              </a:defRPr>
            </a:pPr>
            <a:r>
              <a:t>Ha colaborado y trabajado en compañías como Filmadora Nacional, La media luna, The Lift, TV UNAM, Natura Film Group entre otras. Su primer largometraje como productora fue La Historia Negra del Cine Mexicano, y actualmente trabaja en la postproducción de "El Sembrador". Su experiencia le ha permitido participar en todas las etapas de la producción por las que pasa un proyecto audiovisual, actualmente desarrolla dos proyectos que combinan ficción, documental y animación alrededor de cuentos y leyendas indígenas para niños.</a:t>
            </a:r>
          </a:p>
        </p:txBody>
      </p:sp>
    </p:spTree>
  </p:cSld>
  <p:clrMapOvr>
    <a:masterClrMapping/>
  </p:clrMapOvr>
  <p:transition xmlns:p14="http://schemas.microsoft.com/office/powerpoint/2010/main" spd="med" advClick="1" p14:dur="1000"/>
</p:sld>
</file>

<file path=ppt/slides/slide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154" name="STILL05-LHNCM-filtered.jpeg"/>
          <p:cNvPicPr>
            <a:picLocks noChangeAspect="1"/>
          </p:cNvPicPr>
          <p:nvPr>
            <p:ph type="pic" idx="13"/>
          </p:nvPr>
        </p:nvPicPr>
        <p:blipFill>
          <a:blip r:embed="rId2">
            <a:extLst/>
          </a:blip>
          <a:srcRect l="12446" t="0" r="12446" b="0"/>
          <a:stretch>
            <a:fillRect/>
          </a:stretch>
        </p:blipFill>
        <p:spPr>
          <a:xfrm>
            <a:off x="-59730" y="-57511"/>
            <a:ext cx="24503476" cy="18377609"/>
          </a:xfrm>
          <a:prstGeom prst="rect">
            <a:avLst/>
          </a:prstGeom>
        </p:spPr>
      </p:pic>
      <p:sp>
        <p:nvSpPr>
          <p:cNvPr id="155" name="Shape 155"/>
          <p:cNvSpPr/>
          <p:nvPr/>
        </p:nvSpPr>
        <p:spPr>
          <a:xfrm>
            <a:off x="13452252" y="2709862"/>
            <a:ext cx="6088508" cy="1184276"/>
          </a:xfrm>
          <a:prstGeom prst="rect">
            <a:avLst/>
          </a:prstGeom>
          <a:ln w="12700">
            <a:miter lim="400000"/>
          </a:ln>
          <a:extLst>
            <a:ext uri="{C572A759-6A51-4108-AA02-DFA0A04FC94B}">
              <ma14:wrappingTextBoxFlag xmlns:ma14="http://schemas.microsoft.com/office/mac/drawingml/2011/main" val="1"/>
            </a:ext>
          </a:extLst>
        </p:spPr>
        <p:txBody>
          <a:bodyPr wrap="none" lIns="71437" tIns="71437" rIns="71437" bIns="71437" anchor="ctr">
            <a:spAutoFit/>
          </a:bodyPr>
          <a:lstStyle>
            <a:lvl1pPr>
              <a:defRPr i="1" sz="6000">
                <a:solidFill>
                  <a:srgbClr val="FFFFFF"/>
                </a:solidFill>
                <a:effectLst>
                  <a:outerShdw sx="100000" sy="100000" kx="0" ky="0" algn="b" rotWithShape="0" blurRad="76200" dist="38100" dir="18900000">
                    <a:srgbClr val="C9C3BA"/>
                  </a:outerShdw>
                </a:effectLst>
                <a:latin typeface="Avenir Next"/>
                <a:ea typeface="Avenir Next"/>
                <a:cs typeface="Avenir Next"/>
                <a:sym typeface="Avenir Next"/>
              </a:defRPr>
            </a:lvl1pPr>
          </a:lstStyle>
          <a:p>
            <a:pPr/>
            <a:r>
              <a:t>Reconocimientos</a:t>
            </a:r>
          </a:p>
        </p:txBody>
      </p:sp>
      <p:sp>
        <p:nvSpPr>
          <p:cNvPr id="156" name="Shape 156"/>
          <p:cNvSpPr/>
          <p:nvPr/>
        </p:nvSpPr>
        <p:spPr>
          <a:xfrm>
            <a:off x="13410370" y="4199282"/>
            <a:ext cx="7747791" cy="7158038"/>
          </a:xfrm>
          <a:prstGeom prst="rect">
            <a:avLst/>
          </a:prstGeom>
          <a:ln w="12700">
            <a:miter lim="400000"/>
          </a:ln>
          <a:extLst>
            <a:ext uri="{C572A759-6A51-4108-AA02-DFA0A04FC94B}">
              <ma14:wrappingTextBoxFlag xmlns:ma14="http://schemas.microsoft.com/office/mac/drawingml/2011/main" val="1"/>
            </a:ext>
          </a:extLst>
        </p:spPr>
        <p:txBody>
          <a:bodyPr lIns="71437" tIns="71437" rIns="71437" bIns="71437" anchor="ctr">
            <a:spAutoFit/>
          </a:bodyPr>
          <a:lstStyle/>
          <a:p>
            <a:pPr marR="466129" algn="just" defTabSz="642937">
              <a:spcBef>
                <a:spcPts val="1400"/>
              </a:spcBef>
              <a:defRPr sz="2600">
                <a:solidFill>
                  <a:srgbClr val="FFFFFF"/>
                </a:solidFill>
                <a:effectLst>
                  <a:outerShdw sx="100000" sy="100000" kx="0" ky="0" algn="b" rotWithShape="0" blurRad="88900" dist="12700" dir="18900000">
                    <a:srgbClr val="000000"/>
                  </a:outerShdw>
                </a:effectLst>
                <a:latin typeface="Avenir Heavy"/>
                <a:ea typeface="Avenir Heavy"/>
                <a:cs typeface="Avenir Heavy"/>
                <a:sym typeface="Avenir Heavy"/>
              </a:defRPr>
            </a:pPr>
            <a:r>
              <a:t>Mejor Largometraje, Festival de Cine LASA 2018</a:t>
            </a:r>
          </a:p>
          <a:p>
            <a:pPr marR="466129" algn="just" defTabSz="642937">
              <a:spcBef>
                <a:spcPts val="1400"/>
              </a:spcBef>
              <a:defRPr sz="2600">
                <a:solidFill>
                  <a:srgbClr val="FFFFFF"/>
                </a:solidFill>
                <a:effectLst>
                  <a:outerShdw sx="100000" sy="100000" kx="0" ky="0" algn="b" rotWithShape="0" blurRad="88900" dist="12700" dir="18900000">
                    <a:srgbClr val="000000"/>
                  </a:outerShdw>
                </a:effectLst>
                <a:latin typeface="Avenir Heavy"/>
                <a:ea typeface="Avenir Heavy"/>
                <a:cs typeface="Avenir Heavy"/>
                <a:sym typeface="Avenir Heavy"/>
              </a:defRPr>
            </a:pPr>
            <a:r>
              <a:t>Mejor Postproducción Documental,       Festival Pantalla de Cristal 2017</a:t>
            </a:r>
          </a:p>
          <a:p>
            <a:pPr marR="466129" algn="just" defTabSz="642937">
              <a:spcBef>
                <a:spcPts val="1400"/>
              </a:spcBef>
              <a:defRPr sz="2600">
                <a:solidFill>
                  <a:srgbClr val="FFFFFF"/>
                </a:solidFill>
                <a:effectLst>
                  <a:outerShdw sx="100000" sy="100000" kx="0" ky="0" algn="b" rotWithShape="0" blurRad="88900" dist="12700" dir="18900000">
                    <a:srgbClr val="000000"/>
                  </a:outerShdw>
                </a:effectLst>
                <a:latin typeface="Avenir Heavy"/>
                <a:ea typeface="Avenir Heavy"/>
                <a:cs typeface="Avenir Heavy"/>
                <a:sym typeface="Avenir Heavy"/>
              </a:defRPr>
            </a:pPr>
            <a:r>
              <a:t>Mejor Valor Iconográfico Documental, Festival Pantalla de Cristal 2017</a:t>
            </a:r>
          </a:p>
          <a:p>
            <a:pPr marR="466129" algn="just" defTabSz="642937">
              <a:spcBef>
                <a:spcPts val="1400"/>
              </a:spcBef>
              <a:defRPr sz="2600">
                <a:solidFill>
                  <a:srgbClr val="FFFFFF"/>
                </a:solidFill>
                <a:effectLst>
                  <a:outerShdw sx="100000" sy="100000" kx="0" ky="0" algn="b" rotWithShape="0" blurRad="88900" dist="12700" dir="18900000">
                    <a:srgbClr val="000000"/>
                  </a:outerShdw>
                </a:effectLst>
                <a:latin typeface="Avenir Heavy"/>
                <a:ea typeface="Avenir Heavy"/>
                <a:cs typeface="Avenir Heavy"/>
                <a:sym typeface="Avenir Heavy"/>
              </a:defRPr>
            </a:pPr>
            <a:r>
              <a:t>Nominada al Ariel de Plata como Mejor Documental 2017</a:t>
            </a:r>
          </a:p>
          <a:p>
            <a:pPr marR="466129" algn="just" defTabSz="642937">
              <a:spcBef>
                <a:spcPts val="1400"/>
              </a:spcBef>
              <a:defRPr sz="2600">
                <a:solidFill>
                  <a:srgbClr val="FFFFFF"/>
                </a:solidFill>
                <a:effectLst>
                  <a:outerShdw sx="100000" sy="100000" kx="0" ky="0" algn="b" rotWithShape="0" blurRad="88900" dist="12700" dir="18900000">
                    <a:srgbClr val="000000"/>
                  </a:outerShdw>
                </a:effectLst>
                <a:latin typeface="Avenir Heavy"/>
                <a:ea typeface="Avenir Heavy"/>
                <a:cs typeface="Avenir Heavy"/>
                <a:sym typeface="Avenir Heavy"/>
              </a:defRPr>
            </a:pPr>
            <a:r>
              <a:t>Mejor Documental, Rubber Festival Intl. de la Música en el Cine 2016</a:t>
            </a:r>
          </a:p>
          <a:p>
            <a:pPr marR="466129" algn="just" defTabSz="642937">
              <a:spcBef>
                <a:spcPts val="1400"/>
              </a:spcBef>
              <a:defRPr sz="2600">
                <a:solidFill>
                  <a:srgbClr val="FFFFFF"/>
                </a:solidFill>
                <a:effectLst>
                  <a:outerShdw sx="100000" sy="100000" kx="0" ky="0" algn="b" rotWithShape="0" blurRad="88900" dist="12700" dir="18900000">
                    <a:srgbClr val="000000"/>
                  </a:outerShdw>
                </a:effectLst>
                <a:latin typeface="Avenir Heavy"/>
                <a:ea typeface="Avenir Heavy"/>
                <a:cs typeface="Avenir Heavy"/>
                <a:sym typeface="Avenir Heavy"/>
              </a:defRPr>
            </a:pPr>
            <a:r>
              <a:t>Ganadora V Concurso de Opera Prima del CUEC 2012</a:t>
            </a:r>
          </a:p>
        </p:txBody>
      </p:sp>
      <p:pic>
        <p:nvPicPr>
          <p:cNvPr id="157" name="pasted-image.pdf"/>
          <p:cNvPicPr>
            <a:picLocks noChangeAspect="1"/>
          </p:cNvPicPr>
          <p:nvPr/>
        </p:nvPicPr>
        <p:blipFill>
          <a:blip r:embed="rId3">
            <a:extLst/>
          </a:blip>
          <a:stretch>
            <a:fillRect/>
          </a:stretch>
        </p:blipFill>
        <p:spPr>
          <a:xfrm>
            <a:off x="18993352" y="8339955"/>
            <a:ext cx="7893845" cy="857251"/>
          </a:xfrm>
          <a:prstGeom prst="rect">
            <a:avLst/>
          </a:prstGeom>
          <a:ln w="12700">
            <a:miter lim="400000"/>
          </a:ln>
        </p:spPr>
      </p:pic>
    </p:spTree>
  </p:cSld>
  <p:clrMapOvr>
    <a:masterClrMapping/>
  </p:clrMapOvr>
  <p:transition xmlns:p14="http://schemas.microsoft.com/office/powerpoint/2010/main" spd="med" advClick="1" p14:dur="1000"/>
</p:sld>
</file>

<file path=ppt/slides/slide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159" name="STILL08-LHNCM-filtered.jpeg"/>
          <p:cNvPicPr>
            <a:picLocks noChangeAspect="1"/>
          </p:cNvPicPr>
          <p:nvPr/>
        </p:nvPicPr>
        <p:blipFill>
          <a:blip r:embed="rId2">
            <a:extLst/>
          </a:blip>
          <a:stretch>
            <a:fillRect/>
          </a:stretch>
        </p:blipFill>
        <p:spPr>
          <a:xfrm>
            <a:off x="-352114" y="-208169"/>
            <a:ext cx="25088228" cy="14132338"/>
          </a:xfrm>
          <a:prstGeom prst="rect">
            <a:avLst/>
          </a:prstGeom>
          <a:ln w="12700">
            <a:miter lim="400000"/>
          </a:ln>
        </p:spPr>
      </p:pic>
      <p:sp>
        <p:nvSpPr>
          <p:cNvPr id="160" name="Shape 160"/>
          <p:cNvSpPr/>
          <p:nvPr/>
        </p:nvSpPr>
        <p:spPr>
          <a:xfrm>
            <a:off x="15583658" y="3080146"/>
            <a:ext cx="7108230" cy="7555708"/>
          </a:xfrm>
          <a:prstGeom prst="rect">
            <a:avLst/>
          </a:prstGeom>
          <a:ln w="12700">
            <a:miter lim="400000"/>
          </a:ln>
          <a:extLst>
            <a:ext uri="{C572A759-6A51-4108-AA02-DFA0A04FC94B}">
              <ma14:wrappingTextBoxFlag xmlns:ma14="http://schemas.microsoft.com/office/mac/drawingml/2011/main" val="1"/>
            </a:ext>
          </a:extLst>
        </p:spPr>
        <p:txBody>
          <a:bodyPr lIns="71437" tIns="71437" rIns="71437" bIns="71437" anchor="ctr">
            <a:spAutoFit/>
          </a:bodyPr>
          <a:lstStyle/>
          <a:p>
            <a:pPr marR="466129" algn="r" defTabSz="642937">
              <a:spcBef>
                <a:spcPts val="1400"/>
              </a:spcBef>
              <a:defRPr sz="2400">
                <a:solidFill>
                  <a:srgbClr val="FFFFFF"/>
                </a:solidFill>
                <a:effectLst>
                  <a:outerShdw sx="100000" sy="100000" kx="0" ky="0" algn="b" rotWithShape="0" blurRad="88900" dist="25400" dir="18900000">
                    <a:srgbClr val="000000"/>
                  </a:outerShdw>
                </a:effectLst>
                <a:latin typeface="Avenir Heavy"/>
                <a:ea typeface="Avenir Heavy"/>
                <a:cs typeface="Avenir Heavy"/>
                <a:sym typeface="Avenir Heavy"/>
              </a:defRPr>
            </a:pPr>
            <a:r>
              <a:t>Duración:  97 minutos</a:t>
            </a:r>
          </a:p>
          <a:p>
            <a:pPr marR="466129" algn="r" defTabSz="642937">
              <a:spcBef>
                <a:spcPts val="1400"/>
              </a:spcBef>
              <a:defRPr sz="2400">
                <a:solidFill>
                  <a:srgbClr val="FFFFFF"/>
                </a:solidFill>
                <a:effectLst>
                  <a:outerShdw sx="100000" sy="100000" kx="0" ky="0" algn="b" rotWithShape="0" blurRad="88900" dist="25400" dir="18900000">
                    <a:srgbClr val="000000"/>
                  </a:outerShdw>
                </a:effectLst>
                <a:latin typeface="Avenir Heavy"/>
                <a:ea typeface="Avenir Heavy"/>
                <a:cs typeface="Avenir Heavy"/>
                <a:sym typeface="Avenir Heavy"/>
              </a:defRPr>
            </a:pPr>
            <a:r>
              <a:t>Género: Documental Histórico</a:t>
            </a:r>
          </a:p>
          <a:p>
            <a:pPr marR="466129" algn="r" defTabSz="642937">
              <a:spcBef>
                <a:spcPts val="1400"/>
              </a:spcBef>
              <a:defRPr sz="2400">
                <a:solidFill>
                  <a:srgbClr val="FFFFFF"/>
                </a:solidFill>
                <a:effectLst>
                  <a:outerShdw sx="100000" sy="100000" kx="0" ky="0" algn="b" rotWithShape="0" blurRad="88900" dist="25400" dir="18900000">
                    <a:srgbClr val="000000"/>
                  </a:outerShdw>
                </a:effectLst>
                <a:latin typeface="Avenir Heavy"/>
                <a:ea typeface="Avenir Heavy"/>
                <a:cs typeface="Avenir Heavy"/>
                <a:sym typeface="Avenir Heavy"/>
              </a:defRPr>
            </a:pPr>
            <a:r>
              <a:t>Idiomas: Español / Inglés</a:t>
            </a:r>
          </a:p>
          <a:p>
            <a:pPr marR="466129" algn="r" defTabSz="642937">
              <a:spcBef>
                <a:spcPts val="1400"/>
              </a:spcBef>
              <a:defRPr sz="2400">
                <a:solidFill>
                  <a:srgbClr val="FFFFFF"/>
                </a:solidFill>
                <a:effectLst>
                  <a:outerShdw sx="100000" sy="100000" kx="0" ky="0" algn="b" rotWithShape="0" blurRad="88900" dist="25400" dir="18900000">
                    <a:srgbClr val="000000"/>
                  </a:outerShdw>
                </a:effectLst>
                <a:latin typeface="Avenir Heavy"/>
                <a:ea typeface="Avenir Heavy"/>
                <a:cs typeface="Avenir Heavy"/>
                <a:sym typeface="Avenir Heavy"/>
              </a:defRPr>
            </a:pPr>
            <a:r>
              <a:t>    Formato de proyección: DCP	</a:t>
            </a:r>
          </a:p>
          <a:p>
            <a:pPr marR="466129" algn="r" defTabSz="642937">
              <a:spcBef>
                <a:spcPts val="1400"/>
              </a:spcBef>
              <a:defRPr sz="2400">
                <a:solidFill>
                  <a:srgbClr val="FFFFFF"/>
                </a:solidFill>
                <a:effectLst>
                  <a:outerShdw sx="100000" sy="100000" kx="0" ky="0" algn="b" rotWithShape="0" blurRad="88900" dist="25400" dir="18900000">
                    <a:srgbClr val="000000"/>
                  </a:outerShdw>
                </a:effectLst>
                <a:latin typeface="Avenir Heavy"/>
                <a:ea typeface="Avenir Heavy"/>
                <a:cs typeface="Avenir Heavy"/>
                <a:sym typeface="Avenir Heavy"/>
              </a:defRPr>
            </a:pPr>
            <a:r>
              <a:t>Mascarilla: 16:9</a:t>
            </a:r>
          </a:p>
          <a:p>
            <a:pPr marR="466129" algn="r" defTabSz="642937">
              <a:spcBef>
                <a:spcPts val="1400"/>
              </a:spcBef>
              <a:defRPr sz="2400">
                <a:solidFill>
                  <a:srgbClr val="FFFFFF"/>
                </a:solidFill>
                <a:effectLst>
                  <a:outerShdw sx="100000" sy="100000" kx="0" ky="0" algn="b" rotWithShape="0" blurRad="88900" dist="25400" dir="18900000">
                    <a:srgbClr val="000000"/>
                  </a:outerShdw>
                </a:effectLst>
                <a:latin typeface="Avenir Heavy"/>
                <a:ea typeface="Avenir Heavy"/>
                <a:cs typeface="Avenir Heavy"/>
                <a:sym typeface="Avenir Heavy"/>
              </a:defRPr>
            </a:pPr>
            <a:r>
              <a:t>Imagen: Color y ByN</a:t>
            </a:r>
          </a:p>
          <a:p>
            <a:pPr marR="466129" algn="r" defTabSz="642937">
              <a:spcBef>
                <a:spcPts val="1400"/>
              </a:spcBef>
              <a:defRPr sz="2400">
                <a:solidFill>
                  <a:srgbClr val="FFFFFF"/>
                </a:solidFill>
                <a:effectLst>
                  <a:outerShdw sx="100000" sy="100000" kx="0" ky="0" algn="b" rotWithShape="0" blurRad="88900" dist="25400" dir="18900000">
                    <a:srgbClr val="000000"/>
                  </a:outerShdw>
                </a:effectLst>
                <a:latin typeface="Avenir Heavy"/>
                <a:ea typeface="Avenir Heavy"/>
                <a:cs typeface="Avenir Heavy"/>
                <a:sym typeface="Avenir Heavy"/>
              </a:defRPr>
            </a:pPr>
            <a:r>
              <a:t>Formato de audio: Dolby 5.1</a:t>
            </a:r>
          </a:p>
          <a:p>
            <a:pPr marR="466129" algn="r" defTabSz="642937">
              <a:spcBef>
                <a:spcPts val="1400"/>
              </a:spcBef>
              <a:defRPr sz="2400">
                <a:solidFill>
                  <a:srgbClr val="FFFFFF"/>
                </a:solidFill>
                <a:effectLst>
                  <a:outerShdw sx="100000" sy="100000" kx="0" ky="0" algn="b" rotWithShape="0" blurRad="88900" dist="25400" dir="18900000">
                    <a:srgbClr val="000000"/>
                  </a:outerShdw>
                </a:effectLst>
                <a:latin typeface="Avenir Heavy"/>
                <a:ea typeface="Avenir Heavy"/>
                <a:cs typeface="Avenir Heavy"/>
                <a:sym typeface="Avenir Heavy"/>
              </a:defRPr>
            </a:pPr>
            <a:r>
              <a:t>Cámara Principal : Arri Alexa</a:t>
            </a:r>
          </a:p>
          <a:p>
            <a:pPr marR="466129" algn="r" defTabSz="642937">
              <a:spcBef>
                <a:spcPts val="1400"/>
              </a:spcBef>
              <a:defRPr sz="2400">
                <a:solidFill>
                  <a:srgbClr val="FFFFFF"/>
                </a:solidFill>
                <a:effectLst>
                  <a:outerShdw sx="100000" sy="100000" kx="0" ky="0" algn="b" rotWithShape="0" blurRad="88900" dist="25400" dir="18900000">
                    <a:srgbClr val="000000"/>
                  </a:outerShdw>
                </a:effectLst>
                <a:latin typeface="Avenir Heavy"/>
                <a:ea typeface="Avenir Heavy"/>
                <a:cs typeface="Avenir Heavy"/>
                <a:sym typeface="Avenir Heavy"/>
              </a:defRPr>
            </a:pPr>
            <a:r>
              <a:t>Archivo de Imagen: 35mm, 16mm, Super 8mm, Video Análogo.</a:t>
            </a:r>
          </a:p>
          <a:p>
            <a:pPr marR="466129" algn="r" defTabSz="642937">
              <a:spcBef>
                <a:spcPts val="1400"/>
              </a:spcBef>
              <a:defRPr sz="2400">
                <a:solidFill>
                  <a:srgbClr val="FFFFFF"/>
                </a:solidFill>
                <a:effectLst>
                  <a:outerShdw sx="100000" sy="100000" kx="0" ky="0" algn="b" rotWithShape="0" blurRad="88900" dist="25400" dir="18900000">
                    <a:srgbClr val="000000"/>
                  </a:outerShdw>
                </a:effectLst>
                <a:latin typeface="Avenir Heavy"/>
                <a:ea typeface="Avenir Heavy"/>
                <a:cs typeface="Avenir Heavy"/>
                <a:sym typeface="Avenir Heavy"/>
              </a:defRPr>
            </a:pPr>
            <a:r>
              <a:t>Velocidad de Proyección: 23.98 FPS</a:t>
            </a:r>
          </a:p>
          <a:p>
            <a:pPr marR="466129" algn="r" defTabSz="642937">
              <a:spcBef>
                <a:spcPts val="1400"/>
              </a:spcBef>
              <a:defRPr sz="2400">
                <a:solidFill>
                  <a:srgbClr val="FFFFFF"/>
                </a:solidFill>
                <a:effectLst>
                  <a:outerShdw sx="100000" sy="100000" kx="0" ky="0" algn="b" rotWithShape="0" blurRad="88900" dist="25400" dir="18900000">
                    <a:srgbClr val="000000"/>
                  </a:outerShdw>
                </a:effectLst>
                <a:latin typeface="Avenir Heavy"/>
                <a:ea typeface="Avenir Heavy"/>
                <a:cs typeface="Avenir Heavy"/>
                <a:sym typeface="Avenir Heavy"/>
              </a:defRPr>
            </a:pPr>
            <a:r>
              <a:t>Aspect Ratio: 16:9</a:t>
            </a:r>
          </a:p>
          <a:p>
            <a:pPr marR="466129" algn="r" defTabSz="642937">
              <a:spcBef>
                <a:spcPts val="1400"/>
              </a:spcBef>
              <a:defRPr sz="2400">
                <a:solidFill>
                  <a:srgbClr val="FFFFFF"/>
                </a:solidFill>
                <a:effectLst>
                  <a:outerShdw sx="100000" sy="100000" kx="0" ky="0" algn="b" rotWithShape="0" blurRad="88900" dist="25400" dir="18900000">
                    <a:srgbClr val="000000"/>
                  </a:outerShdw>
                </a:effectLst>
                <a:latin typeface="Avenir Heavy"/>
                <a:ea typeface="Avenir Heavy"/>
                <a:cs typeface="Avenir Heavy"/>
                <a:sym typeface="Avenir Heavy"/>
              </a:defRPr>
            </a:pPr>
            <a:r>
              <a:t>Subtitulado: Inglés</a:t>
            </a:r>
          </a:p>
        </p:txBody>
      </p:sp>
      <p:sp>
        <p:nvSpPr>
          <p:cNvPr id="161" name="Shape 161"/>
          <p:cNvSpPr/>
          <p:nvPr/>
        </p:nvSpPr>
        <p:spPr>
          <a:xfrm>
            <a:off x="16502475" y="1554955"/>
            <a:ext cx="5795138" cy="1184276"/>
          </a:xfrm>
          <a:prstGeom prst="rect">
            <a:avLst/>
          </a:prstGeom>
          <a:ln w="12700">
            <a:miter lim="400000"/>
          </a:ln>
          <a:extLst>
            <a:ext uri="{C572A759-6A51-4108-AA02-DFA0A04FC94B}">
              <ma14:wrappingTextBoxFlag xmlns:ma14="http://schemas.microsoft.com/office/mac/drawingml/2011/main" val="1"/>
            </a:ext>
          </a:extLst>
        </p:spPr>
        <p:txBody>
          <a:bodyPr wrap="none" lIns="71437" tIns="71437" rIns="71437" bIns="71437" anchor="ctr">
            <a:spAutoFit/>
          </a:bodyPr>
          <a:lstStyle>
            <a:lvl1pPr>
              <a:defRPr i="1" sz="6000">
                <a:solidFill>
                  <a:srgbClr val="FFFFFF"/>
                </a:solidFill>
                <a:effectLst>
                  <a:outerShdw sx="100000" sy="100000" kx="0" ky="0" algn="b" rotWithShape="0" blurRad="76200" dist="38100" dir="18900000">
                    <a:srgbClr val="C9C3BA"/>
                  </a:outerShdw>
                </a:effectLst>
                <a:latin typeface="Avenir Next"/>
                <a:ea typeface="Avenir Next"/>
                <a:cs typeface="Avenir Next"/>
                <a:sym typeface="Avenir Next"/>
              </a:defRPr>
            </a:lvl1pPr>
          </a:lstStyle>
          <a:p>
            <a:pPr/>
            <a:r>
              <a:t>FICHA TÉCNICA</a:t>
            </a:r>
          </a:p>
        </p:txBody>
      </p:sp>
    </p:spTree>
  </p:cSld>
  <p:clrMapOvr>
    <a:masterClrMapping/>
  </p:clrMapOvr>
  <p:transition xmlns:p14="http://schemas.microsoft.com/office/powerpoint/2010/main" spd="med" advClick="1" p14:dur="1000"/>
</p:sld>
</file>

<file path=ppt/theme/_rels/theme1.xml.rels><?xml version="1.0" encoding="UTF-8" standalone="yes"?><Relationships xmlns="http://schemas.openxmlformats.org/package/2006/relationships"><Relationship Id="rId1" Type="http://schemas.openxmlformats.org/officeDocument/2006/relationships/image" Target="../media/image1.png"/></Relationships>

</file>

<file path=ppt/theme/_rels/theme2.xml.rels><?xml version="1.0" encoding="UTF-8" standalone="yes"?><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xmlns:r="http://schemas.openxmlformats.org/officeDocument/2006/relationships" name="New_Template4">
  <a:themeElements>
    <a:clrScheme name="New_Template4">
      <a:dk1>
        <a:srgbClr val="414141"/>
      </a:dk1>
      <a:lt1>
        <a:srgbClr val="004141"/>
      </a:lt1>
      <a:dk2>
        <a:srgbClr val="66635F"/>
      </a:dk2>
      <a:lt2>
        <a:srgbClr val="C9C3BA"/>
      </a:lt2>
      <a:accent1>
        <a:srgbClr val="738FAF"/>
      </a:accent1>
      <a:accent2>
        <a:srgbClr val="74B6A8"/>
      </a:accent2>
      <a:accent3>
        <a:srgbClr val="A0AA69"/>
      </a:accent3>
      <a:accent4>
        <a:srgbClr val="CBA968"/>
      </a:accent4>
      <a:accent5>
        <a:srgbClr val="D08A7A"/>
      </a:accent5>
      <a:accent6>
        <a:srgbClr val="9E95A9"/>
      </a:accent6>
      <a:hlink>
        <a:srgbClr val="0000FF"/>
      </a:hlink>
      <a:folHlink>
        <a:srgbClr val="FF00FF"/>
      </a:folHlink>
    </a:clrScheme>
    <a:fontScheme name="New_Template4">
      <a:majorFont>
        <a:latin typeface="Bodoni SvtyTwo ITC TT-Book"/>
        <a:ea typeface="Bodoni SvtyTwo ITC TT-Book"/>
        <a:cs typeface="Bodoni SvtyTwo ITC TT-Book"/>
      </a:majorFont>
      <a:minorFont>
        <a:latin typeface="Bodoni SvtyTwo ITC TT-Book"/>
        <a:ea typeface="Bodoni SvtyTwo ITC TT-Book"/>
        <a:cs typeface="Bodoni SvtyTwo ITC TT-Book"/>
      </a:minorFont>
    </a:fontScheme>
    <a:fmtScheme name="New_Template4">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r:embed="rId1"/>
          <a:srcRect l="0" t="0" r="0" b="0"/>
          <a:tile tx="0" ty="0" sx="100000" sy="100000" flip="none" algn="tl"/>
        </a:blipFill>
        <a:ln w="12700" cap="flat">
          <a:noFill/>
          <a:miter lim="400000"/>
        </a:ln>
        <a:effectLst/>
        <a:sp3d/>
      </a:spPr>
      <a:bodyPr rot="0" spcFirstLastPara="1" vertOverflow="overflow" horzOverflow="overflow" vert="horz" wrap="square" lIns="71437" tIns="71437" rIns="71437" bIns="71437" numCol="1" spcCol="38100" rtlCol="0" anchor="ctr" upright="0">
        <a:spAutoFit/>
      </a:bodyPr>
      <a:lstStyle>
        <a:defPPr marL="0" marR="0" indent="0" algn="ctr" defTabSz="821531" rtl="0" fontAlgn="auto" latinLnBrk="0" hangingPunct="0">
          <a:lnSpc>
            <a:spcPct val="100000"/>
          </a:lnSpc>
          <a:spcBef>
            <a:spcPts val="0"/>
          </a:spcBef>
          <a:spcAft>
            <a:spcPts val="0"/>
          </a:spcAft>
          <a:buClrTx/>
          <a:buSzTx/>
          <a:buFontTx/>
          <a:buNone/>
          <a:tabLst/>
          <a:defRPr b="0" baseline="0" cap="none" i="0" spc="0" strike="noStrike" sz="4400" u="none" kumimoji="0" normalizeH="0">
            <a:ln>
              <a:noFill/>
            </a:ln>
            <a:solidFill>
              <a:srgbClr val="FFFFFF"/>
            </a:solidFill>
            <a:effectLst>
              <a:outerShdw sx="100000" sy="100000" kx="0" ky="0" algn="b" rotWithShape="0" blurRad="25400" dist="33948" dir="2700000">
                <a:srgbClr val="3B3936"/>
              </a:outerShdw>
            </a:effectLst>
            <a:uFillTx/>
            <a:latin typeface="Palatino"/>
            <a:ea typeface="Palatino"/>
            <a:cs typeface="Palatino"/>
            <a:sym typeface="Palatino"/>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414141"/>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71437" tIns="71437" rIns="71437" bIns="71437" numCol="1" spcCol="38100" rtlCol="0" anchor="ctr" upright="0">
        <a:spAutoFit/>
      </a:bodyPr>
      <a:lstStyle>
        <a:defPPr marL="0" marR="0" indent="0" algn="ctr" defTabSz="821531" rtl="0" fontAlgn="auto" latinLnBrk="0" hangingPunct="0">
          <a:lnSpc>
            <a:spcPct val="100000"/>
          </a:lnSpc>
          <a:spcBef>
            <a:spcPts val="0"/>
          </a:spcBef>
          <a:spcAft>
            <a:spcPts val="0"/>
          </a:spcAft>
          <a:buClrTx/>
          <a:buSzTx/>
          <a:buFontTx/>
          <a:buNone/>
          <a:tabLst/>
          <a:defRPr b="0" baseline="0" cap="none" i="0" spc="0" strike="noStrike" sz="3200" u="none" kumimoji="0" normalizeH="0">
            <a:ln>
              <a:noFill/>
            </a:ln>
            <a:solidFill>
              <a:srgbClr val="414141"/>
            </a:solidFill>
            <a:effectLst/>
            <a:uFillTx/>
            <a:latin typeface="Palatino"/>
            <a:ea typeface="Palatino"/>
            <a:cs typeface="Palatino"/>
            <a:sym typeface="Palatino"/>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New_Template4">
  <a:themeElements>
    <a:clrScheme name="New_Template4">
      <a:dk1>
        <a:srgbClr val="000000"/>
      </a:dk1>
      <a:lt1>
        <a:srgbClr val="FFFFFF"/>
      </a:lt1>
      <a:dk2>
        <a:srgbClr val="66635F"/>
      </a:dk2>
      <a:lt2>
        <a:srgbClr val="C9C3BA"/>
      </a:lt2>
      <a:accent1>
        <a:srgbClr val="738FAF"/>
      </a:accent1>
      <a:accent2>
        <a:srgbClr val="74B6A8"/>
      </a:accent2>
      <a:accent3>
        <a:srgbClr val="A0AA69"/>
      </a:accent3>
      <a:accent4>
        <a:srgbClr val="CBA968"/>
      </a:accent4>
      <a:accent5>
        <a:srgbClr val="D08A7A"/>
      </a:accent5>
      <a:accent6>
        <a:srgbClr val="9E95A9"/>
      </a:accent6>
      <a:hlink>
        <a:srgbClr val="0000FF"/>
      </a:hlink>
      <a:folHlink>
        <a:srgbClr val="FF00FF"/>
      </a:folHlink>
    </a:clrScheme>
    <a:fontScheme name="New_Template4">
      <a:majorFont>
        <a:latin typeface="Bodoni SvtyTwo ITC TT-Book"/>
        <a:ea typeface="Bodoni SvtyTwo ITC TT-Book"/>
        <a:cs typeface="Bodoni SvtyTwo ITC TT-Book"/>
      </a:majorFont>
      <a:minorFont>
        <a:latin typeface="Bodoni SvtyTwo ITC TT-Book"/>
        <a:ea typeface="Bodoni SvtyTwo ITC TT-Book"/>
        <a:cs typeface="Bodoni SvtyTwo ITC TT-Book"/>
      </a:minorFont>
    </a:fontScheme>
    <a:fmtScheme name="New_Template4">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r:embed="rId1"/>
          <a:srcRect l="0" t="0" r="0" b="0"/>
          <a:tile tx="0" ty="0" sx="100000" sy="100000" flip="none" algn="tl"/>
        </a:blipFill>
        <a:ln w="12700" cap="flat">
          <a:noFill/>
          <a:miter lim="400000"/>
        </a:ln>
        <a:effectLst/>
        <a:sp3d/>
      </a:spPr>
      <a:bodyPr rot="0" spcFirstLastPara="1" vertOverflow="overflow" horzOverflow="overflow" vert="horz" wrap="square" lIns="71437" tIns="71437" rIns="71437" bIns="71437" numCol="1" spcCol="38100" rtlCol="0" anchor="ctr" upright="0">
        <a:spAutoFit/>
      </a:bodyPr>
      <a:lstStyle>
        <a:defPPr marL="0" marR="0" indent="0" algn="ctr" defTabSz="821531" rtl="0" fontAlgn="auto" latinLnBrk="0" hangingPunct="0">
          <a:lnSpc>
            <a:spcPct val="100000"/>
          </a:lnSpc>
          <a:spcBef>
            <a:spcPts val="0"/>
          </a:spcBef>
          <a:spcAft>
            <a:spcPts val="0"/>
          </a:spcAft>
          <a:buClrTx/>
          <a:buSzTx/>
          <a:buFontTx/>
          <a:buNone/>
          <a:tabLst/>
          <a:defRPr b="0" baseline="0" cap="none" i="0" spc="0" strike="noStrike" sz="4400" u="none" kumimoji="0" normalizeH="0">
            <a:ln>
              <a:noFill/>
            </a:ln>
            <a:solidFill>
              <a:srgbClr val="FFFFFF"/>
            </a:solidFill>
            <a:effectLst>
              <a:outerShdw sx="100000" sy="100000" kx="0" ky="0" algn="b" rotWithShape="0" blurRad="25400" dist="33948" dir="2700000">
                <a:srgbClr val="3B3936"/>
              </a:outerShdw>
            </a:effectLst>
            <a:uFillTx/>
            <a:latin typeface="Palatino"/>
            <a:ea typeface="Palatino"/>
            <a:cs typeface="Palatino"/>
            <a:sym typeface="Palatino"/>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414141"/>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71437" tIns="71437" rIns="71437" bIns="71437" numCol="1" spcCol="38100" rtlCol="0" anchor="ctr" upright="0">
        <a:spAutoFit/>
      </a:bodyPr>
      <a:lstStyle>
        <a:defPPr marL="0" marR="0" indent="0" algn="ctr" defTabSz="821531" rtl="0" fontAlgn="auto" latinLnBrk="0" hangingPunct="0">
          <a:lnSpc>
            <a:spcPct val="100000"/>
          </a:lnSpc>
          <a:spcBef>
            <a:spcPts val="0"/>
          </a:spcBef>
          <a:spcAft>
            <a:spcPts val="0"/>
          </a:spcAft>
          <a:buClrTx/>
          <a:buSzTx/>
          <a:buFontTx/>
          <a:buNone/>
          <a:tabLst/>
          <a:defRPr b="0" baseline="0" cap="none" i="0" spc="0" strike="noStrike" sz="3200" u="none" kumimoji="0" normalizeH="0">
            <a:ln>
              <a:noFill/>
            </a:ln>
            <a:solidFill>
              <a:srgbClr val="414141"/>
            </a:solidFill>
            <a:effectLst/>
            <a:uFillTx/>
            <a:latin typeface="Palatino"/>
            <a:ea typeface="Palatino"/>
            <a:cs typeface="Palatino"/>
            <a:sym typeface="Palatino"/>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

<file path=docProps/custom.xml><?xml version="1.0" encoding="utf-8"?>
<Properties xmlns="http://schemas.openxmlformats.org/officeDocument/2006/custom-properties" xmlns:vt="http://schemas.openxmlformats.org/officeDocument/2006/docPropsVTypes">
  <property fmtid="{D5CDD505-2E9C-101B-9397-08002B2CF9AE}" name="NXPowerLiteLastOptimized" pid="2">
    <vt:lpwstr>1201567</vt:lpwstr>
  </property>
  <property fmtid="{D5CDD505-2E9C-101B-9397-08002B2CF9AE}" name="NXPowerLiteSettings" pid="3">
    <vt:lpwstr>C7000400038000</vt:lpwstr>
  </property>
  <property fmtid="{D5CDD505-2E9C-101B-9397-08002B2CF9AE}" name="NXPowerLiteVersion" pid="4">
    <vt:lpwstr>S8.2.1</vt:lpwstr>
  </property>
</Properties>
</file>